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diagrams/quickStyle98.xml" ContentType="application/vnd.openxmlformats-officedocument.drawingml.diagramQuickStyle+xml"/>
  <Override PartName="/ppt/diagrams/layout98.xml" ContentType="application/vnd.openxmlformats-officedocument.drawingml.diagramLayout+xml"/>
  <Override PartName="/ppt/diagrams/colors98.xml" ContentType="application/vnd.openxmlformats-officedocument.drawingml.diagramColors+xml"/>
  <Override PartName="/ppt/diagrams/drawing98.xml" ContentType="application/vnd.openxmlformats-officedocument.drawingml.diagramDrawing+xml"/>
  <Override PartName="/ppt/diagrams/quickStyle97.xml" ContentType="application/vnd.openxmlformats-officedocument.drawingml.diagramQuickStyle+xml"/>
  <Override PartName="/ppt/diagrams/layout97.xml" ContentType="application/vnd.openxmlformats-officedocument.drawingml.diagramLayout+xml"/>
  <Override PartName="/ppt/diagrams/colors97.xml" ContentType="application/vnd.openxmlformats-officedocument.drawingml.diagramColors+xml"/>
  <Override PartName="/ppt/diagrams/data97.xml" ContentType="application/vnd.openxmlformats-officedocument.drawingml.diagramData+xml"/>
  <Override PartName="/ppt/diagrams/drawing97.xml" ContentType="application/vnd.openxmlformats-officedocument.drawingml.diagramDrawing+xml"/>
  <Override PartName="/ppt/diagrams/quickStyle96.xml" ContentType="application/vnd.openxmlformats-officedocument.drawingml.diagramQuickStyle+xml"/>
  <Override PartName="/ppt/diagrams/drawing96.xml" ContentType="application/vnd.openxmlformats-officedocument.drawingml.diagramDrawing+xml"/>
  <Override PartName="/ppt/diagrams/layout95.xml" ContentType="application/vnd.openxmlformats-officedocument.drawingml.diagramLayout+xml"/>
  <Override PartName="/ppt/diagrams/colors94.xml" ContentType="application/vnd.openxmlformats-officedocument.drawingml.diagramColors+xml"/>
  <Override PartName="/ppt/diagrams/quickStyle93.xml" ContentType="application/vnd.openxmlformats-officedocument.drawingml.diagramQuickStyle+xml"/>
  <Override PartName="/ppt/diagrams/layout93.xml" ContentType="application/vnd.openxmlformats-officedocument.drawingml.diagramLayout+xml"/>
  <Override PartName="/ppt/diagrams/drawing93.xml" ContentType="application/vnd.openxmlformats-officedocument.drawingml.diagramDrawing+xml"/>
  <Override PartName="/ppt/slideLayouts/slideLayout2.xml" ContentType="application/vnd.openxmlformats-officedocument.presentationml.slideLayout+xml"/>
  <Override PartName="/ppt/diagrams/quickStyle92.xml" ContentType="application/vnd.openxmlformats-officedocument.drawingml.diagramQuickStyle+xml"/>
  <Override PartName="/ppt/diagrams/layout92.xml" ContentType="application/vnd.openxmlformats-officedocument.drawingml.diagramLayout+xml"/>
  <Override PartName="/ppt/slides/slide2.xml" ContentType="application/vnd.openxmlformats-officedocument.presentationml.slide+xml"/>
  <Override PartName="/ppt/diagrams/drawing92.xml" ContentType="application/vnd.openxmlformats-officedocument.drawingml.diagramDrawing+xml"/>
  <Override PartName="/ppt/diagrams/quickStyle91.xml" ContentType="application/vnd.openxmlformats-officedocument.drawingml.diagramQuickStyle+xml"/>
  <Override PartName="/ppt/diagrams/layout91.xml" ContentType="application/vnd.openxmlformats-officedocument.drawingml.diagramLayout+xml"/>
  <Override PartName="/ppt/diagrams/colors91.xml" ContentType="application/vnd.openxmlformats-officedocument.drawingml.diagramColors+xml"/>
  <Override PartName="/ppt/diagrams/data91.xml" ContentType="application/vnd.openxmlformats-officedocument.drawingml.diagramData+xml"/>
  <Override PartName="/ppt/diagrams/drawing91.xml" ContentType="application/vnd.openxmlformats-officedocument.drawingml.diagramDrawing+xml"/>
  <Override PartName="/ppt/diagrams/layout90.xml" ContentType="application/vnd.openxmlformats-officedocument.drawingml.diagramLayout+xml"/>
  <Override PartName="/ppt/diagrams/colors90.xml" ContentType="application/vnd.openxmlformats-officedocument.drawingml.diagramColors+xml"/>
  <Override PartName="/docProps/core.xml" ContentType="application/vnd.openxmlformats-package.core-properties+xml"/>
  <Override PartName="/ppt/diagrams/data90.xml" ContentType="application/vnd.openxmlformats-officedocument.drawingml.diagramData+xml"/>
  <Override PartName="/ppt/diagrams/drawing90.xml" ContentType="application/vnd.openxmlformats-officedocument.drawingml.diagramDrawing+xml"/>
  <Override PartName="/ppt/diagrams/layout89.xml" ContentType="application/vnd.openxmlformats-officedocument.drawingml.diagramLayout+xml"/>
  <Override PartName="/ppt/diagrams/data89.xml" ContentType="application/vnd.openxmlformats-officedocument.drawingml.diagramData+xml"/>
  <Override PartName="/ppt/diagrams/drawing89.xml" ContentType="application/vnd.openxmlformats-officedocument.drawingml.diagramDrawing+xml"/>
  <Override PartName="/ppt/diagrams/quickStyle88.xml" ContentType="application/vnd.openxmlformats-officedocument.drawingml.diagramQuickStyle+xml"/>
  <Override PartName="/ppt/diagrams/colors88.xml" ContentType="application/vnd.openxmlformats-officedocument.drawingml.diagramColors+xml"/>
  <Override PartName="/ppt/diagrams/data88.xml" ContentType="application/vnd.openxmlformats-officedocument.drawingml.diagramData+xml"/>
  <Override PartName="/ppt/presProps.xml" ContentType="application/vnd.openxmlformats-officedocument.presentationml.presProps+xml"/>
  <Override PartName="/ppt/diagrams/drawing88.xml" ContentType="application/vnd.openxmlformats-officedocument.drawingml.diagramDrawing+xml"/>
  <Override PartName="/ppt/diagrams/quickStyle87.xml" ContentType="application/vnd.openxmlformats-officedocument.drawingml.diagramQuickStyle+xml"/>
  <Override PartName="/ppt/diagrams/colors87.xml" ContentType="application/vnd.openxmlformats-officedocument.drawingml.diagramColors+xml"/>
  <Override PartName="/ppt/diagrams/data87.xml" ContentType="application/vnd.openxmlformats-officedocument.drawingml.diagramData+xml"/>
  <Override PartName="/ppt/diagrams/drawing87.xml" ContentType="application/vnd.openxmlformats-officedocument.drawingml.diagramDrawing+xml"/>
  <Override PartName="/ppt/diagrams/quickStyle86.xml" ContentType="application/vnd.openxmlformats-officedocument.drawingml.diagramQuickStyle+xml"/>
  <Override PartName="/ppt/diagrams/layout86.xml" ContentType="application/vnd.openxmlformats-officedocument.drawingml.diagramLayout+xml"/>
  <Override PartName="/ppt/diagrams/data86.xml" ContentType="application/vnd.openxmlformats-officedocument.drawingml.diagramData+xml"/>
  <Override PartName="/ppt/diagrams/quickStyle85.xml" ContentType="application/vnd.openxmlformats-officedocument.drawingml.diagramQuickStyle+xml"/>
  <Override PartName="/ppt/diagrams/layout85.xml" ContentType="application/vnd.openxmlformats-officedocument.drawingml.diagramLayout+xml"/>
  <Override PartName="/ppt/diagrams/drawing85.xml" ContentType="application/vnd.openxmlformats-officedocument.drawingml.diagramDrawing+xml"/>
  <Override PartName="/ppt/diagrams/quickStyle84.xml" ContentType="application/vnd.openxmlformats-officedocument.drawingml.diagramQuickStyle+xml"/>
  <Override PartName="/ppt/diagrams/layout84.xml" ContentType="application/vnd.openxmlformats-officedocument.drawingml.diagramLayout+xml"/>
  <Override PartName="/ppt/diagrams/colors84.xml" ContentType="application/vnd.openxmlformats-officedocument.drawingml.diagramColors+xml"/>
  <Override PartName="/ppt/diagrams/drawing84.xml" ContentType="application/vnd.openxmlformats-officedocument.drawingml.diagramDrawing+xml"/>
  <Override PartName="/ppt/diagrams/layout83.xml" ContentType="application/vnd.openxmlformats-officedocument.drawingml.diagramLayout+xml"/>
  <Override PartName="/ppt/diagrams/colors83.xml" ContentType="application/vnd.openxmlformats-officedocument.drawingml.diagramColors+xml"/>
  <Override PartName="/ppt/diagrams/data83.xml" ContentType="application/vnd.openxmlformats-officedocument.drawingml.diagramData+xml"/>
  <Override PartName="/ppt/diagrams/drawing83.xml" ContentType="application/vnd.openxmlformats-officedocument.drawingml.diagramDrawing+xml"/>
  <Override PartName="/ppt/diagrams/quickStyle82.xml" ContentType="application/vnd.openxmlformats-officedocument.drawingml.diagramQuickStyle+xml"/>
  <Override PartName="/ppt/diagrams/layout82.xml" ContentType="application/vnd.openxmlformats-officedocument.drawingml.diagramLayout+xml"/>
  <Override PartName="/ppt/diagrams/colors82.xml" ContentType="application/vnd.openxmlformats-officedocument.drawingml.diagramColors+xml"/>
  <Override PartName="/ppt/diagrams/data82.xml" ContentType="application/vnd.openxmlformats-officedocument.drawingml.diagramData+xml"/>
  <Override PartName="/ppt/diagrams/quickStyle81.xml" ContentType="application/vnd.openxmlformats-officedocument.drawingml.diagramQuickStyle+xml"/>
  <Override PartName="/ppt/diagrams/drawing81.xml" ContentType="application/vnd.openxmlformats-officedocument.drawingml.diagramDrawing+xml"/>
  <Override PartName="/ppt/diagrams/colors80.xml" ContentType="application/vnd.openxmlformats-officedocument.drawingml.diagramColors+xml"/>
  <Override PartName="/ppt/diagrams/data72.xml" ContentType="application/vnd.openxmlformats-officedocument.drawingml.diagramData+xml"/>
  <Override PartName="/ppt/diagrams/drawing80.xml" ContentType="application/vnd.openxmlformats-officedocument.drawingml.diagramDrawing+xml"/>
  <Override PartName="/ppt/diagrams/quickStyle52.xml" ContentType="application/vnd.openxmlformats-officedocument.drawingml.diagramQuickStyle+xml"/>
  <Override PartName="/ppt/diagrams/data79.xml" ContentType="application/vnd.openxmlformats-officedocument.drawingml.diagramData+xml"/>
  <Override PartName="/ppt/diagrams/data6.xml" ContentType="application/vnd.openxmlformats-officedocument.drawingml.diagramData+xml"/>
  <Override PartName="/ppt/diagrams/quickStyle78.xml" ContentType="application/vnd.openxmlformats-officedocument.drawingml.diagramQuickStyle+xml"/>
  <Override PartName="/ppt/diagrams/layout78.xml" ContentType="application/vnd.openxmlformats-officedocument.drawingml.diagramLayout+xml"/>
  <Override PartName="/ppt/diagrams/quickStyle77.xml" ContentType="application/vnd.openxmlformats-officedocument.drawingml.diagramQuickStyle+xml"/>
  <Override PartName="/ppt/diagrams/layout77.xml" ContentType="application/vnd.openxmlformats-officedocument.drawingml.diagramLayout+xml"/>
  <Override PartName="/ppt/diagrams/colors72.xml" ContentType="application/vnd.openxmlformats-officedocument.drawingml.diagramColors+xml"/>
  <Override PartName="/ppt/diagrams/data77.xml" ContentType="application/vnd.openxmlformats-officedocument.drawingml.diagramData+xml"/>
  <Override PartName="/ppt/diagrams/data71.xml" ContentType="application/vnd.openxmlformats-officedocument.drawingml.diagramData+xml"/>
  <Override PartName="/ppt/diagrams/drawing77.xml" ContentType="application/vnd.openxmlformats-officedocument.drawingml.diagramDrawing+xml"/>
  <Override PartName="/ppt/diagrams/data92.xml" ContentType="application/vnd.openxmlformats-officedocument.drawingml.diagramData+xml"/>
  <Override PartName="/ppt/diagrams/layout76.xml" ContentType="application/vnd.openxmlformats-officedocument.drawingml.diagramLayout+xml"/>
  <Override PartName="/ppt/diagrams/colors95.xml" ContentType="application/vnd.openxmlformats-officedocument.drawingml.diagramColors+xml"/>
  <Override PartName="/ppt/diagrams/layout75.xml" ContentType="application/vnd.openxmlformats-officedocument.drawingml.diagramLayout+xml"/>
  <Override PartName="/ppt/diagrams/drawing34.xml" ContentType="application/vnd.openxmlformats-officedocument.drawingml.diagramDrawing+xml"/>
  <Override PartName="/ppt/diagrams/layout74.xml" ContentType="application/vnd.openxmlformats-officedocument.drawingml.diagramLayout+xml"/>
  <Override PartName="/ppt/diagrams/colors74.xml" ContentType="application/vnd.openxmlformats-officedocument.drawingml.diagramColors+xml"/>
  <Override PartName="/ppt/diagrams/drawing74.xml" ContentType="application/vnd.openxmlformats-officedocument.drawingml.diagramDrawing+xml"/>
  <Override PartName="/ppt/diagrams/quickStyle90.xml" ContentType="application/vnd.openxmlformats-officedocument.drawingml.diagramQuickStyle+xml"/>
  <Override PartName="/ppt/diagrams/quickStyle73.xml" ContentType="application/vnd.openxmlformats-officedocument.drawingml.diagramQuickStyle+xml"/>
  <Override PartName="/ppt/diagrams/quickStyle76.xml" ContentType="application/vnd.openxmlformats-officedocument.drawingml.diagramQuickStyle+xml"/>
  <Override PartName="/ppt/diagrams/layout73.xml" ContentType="application/vnd.openxmlformats-officedocument.drawingml.diagramLayout+xml"/>
  <Override PartName="/ppt/diagrams/colors96.xml" ContentType="application/vnd.openxmlformats-officedocument.drawingml.diagramColors+xml"/>
  <Override PartName="/ppt/diagrams/drawing6.xml" ContentType="application/vnd.openxmlformats-officedocument.drawingml.diagramDrawing+xml"/>
  <Override PartName="/ppt/diagrams/data73.xml" ContentType="application/vnd.openxmlformats-officedocument.drawingml.diagramData+xml"/>
  <Override PartName="/ppt/diagrams/drawing73.xml" ContentType="application/vnd.openxmlformats-officedocument.drawingml.diagramDrawing+xml"/>
  <Override PartName="/ppt/diagrams/quickStyle71.xml" ContentType="application/vnd.openxmlformats-officedocument.drawingml.diagramQuickStyle+xml"/>
  <Override PartName="/ppt/diagrams/quickStyle70.xml" ContentType="application/vnd.openxmlformats-officedocument.drawingml.diagramQuickStyle+xml"/>
  <Override PartName="/ppt/diagrams/quickStyle69.xml" ContentType="application/vnd.openxmlformats-officedocument.drawingml.diagramQuickStyle+xml"/>
  <Override PartName="/ppt/diagrams/layout1.xml" ContentType="application/vnd.openxmlformats-officedocument.drawingml.diagramLayout+xml"/>
  <Override PartName="/ppt/diagrams/layout69.xml" ContentType="application/vnd.openxmlformats-officedocument.drawingml.diagramLayout+xml"/>
  <Override PartName="/ppt/diagrams/colors69.xml" ContentType="application/vnd.openxmlformats-officedocument.drawingml.diagramColors+xml"/>
  <Override PartName="/ppt/diagrams/data69.xml" ContentType="application/vnd.openxmlformats-officedocument.drawingml.diagramData+xml"/>
  <Override PartName="/ppt/diagrams/layout34.xml" ContentType="application/vnd.openxmlformats-officedocument.drawingml.diagramLayout+xml"/>
  <Override PartName="/ppt/diagrams/drawing69.xml" ContentType="application/vnd.openxmlformats-officedocument.drawingml.diagramDrawing+xml"/>
  <Override PartName="/ppt/diagrams/quickStyle68.xml" ContentType="application/vnd.openxmlformats-officedocument.drawingml.diagramQuickStyle+xml"/>
  <Override PartName="/ppt/diagrams/quickStyle59.xml" ContentType="application/vnd.openxmlformats-officedocument.drawingml.diagramQuickStyle+xml"/>
  <Override PartName="/ppt/diagrams/colors71.xml" ContentType="application/vnd.openxmlformats-officedocument.drawingml.diagramColors+xml"/>
  <Override PartName="/ppt/diagrams/data41.xml" ContentType="application/vnd.openxmlformats-officedocument.drawingml.diagramData+xml"/>
  <Override PartName="/ppt/diagrams/layout67.xml" ContentType="application/vnd.openxmlformats-officedocument.drawingml.diagramLayout+xml"/>
  <Override PartName="/ppt/diagrams/colors66.xml" ContentType="application/vnd.openxmlformats-officedocument.drawingml.diagramColors+xml"/>
  <Override PartName="/ppt/diagrams/quickStyle9.xml" ContentType="application/vnd.openxmlformats-officedocument.drawingml.diagramQuickStyle+xml"/>
  <Override PartName="/ppt/diagrams/data51.xml" ContentType="application/vnd.openxmlformats-officedocument.drawingml.diagramData+xml"/>
  <Override PartName="/ppt/diagrams/drawing66.xml" ContentType="application/vnd.openxmlformats-officedocument.drawingml.diagramDrawing+xml"/>
  <Override PartName="/ppt/diagrams/drawing14.xml" ContentType="application/vnd.openxmlformats-officedocument.drawingml.diagramDrawing+xml"/>
  <Override PartName="/ppt/diagrams/colors65.xml" ContentType="application/vnd.openxmlformats-officedocument.drawingml.diagramColors+xml"/>
  <Override PartName="/ppt/diagrams/data26.xml" ContentType="application/vnd.openxmlformats-officedocument.drawingml.diagramData+xml"/>
  <Override PartName="/ppt/diagrams/data65.xml" ContentType="application/vnd.openxmlformats-officedocument.drawingml.diagramData+xml"/>
  <Override PartName="/ppt/diagrams/quickStyle15.xml" ContentType="application/vnd.openxmlformats-officedocument.drawingml.diagramQuickStyle+xml"/>
  <Override PartName="/ppt/diagrams/quickStyle39.xml" ContentType="application/vnd.openxmlformats-officedocument.drawingml.diagramQuickStyle+xml"/>
  <Override PartName="/ppt/diagrams/drawing65.xml" ContentType="application/vnd.openxmlformats-officedocument.drawingml.diagramDrawing+xml"/>
  <Override PartName="/ppt/diagrams/colors34.xml" ContentType="application/vnd.openxmlformats-officedocument.drawingml.diagramColors+xml"/>
  <Override PartName="/ppt/diagrams/drawing33.xml" ContentType="application/vnd.openxmlformats-officedocument.drawingml.diagramDrawing+xml"/>
  <Override PartName="/ppt/diagrams/layout64.xml" ContentType="application/vnd.openxmlformats-officedocument.drawingml.diagramLayout+xml"/>
  <Override PartName="/ppt/diagrams/drawing75.xml" ContentType="application/vnd.openxmlformats-officedocument.drawingml.diagramDrawing+xml"/>
  <Override PartName="/ppt/diagrams/data64.xml" ContentType="application/vnd.openxmlformats-officedocument.drawingml.diagramData+xml"/>
  <Override PartName="/ppt/diagrams/colors92.xml" ContentType="application/vnd.openxmlformats-officedocument.drawingml.diagramColors+xml"/>
  <Override PartName="/ppt/diagrams/layout63.xml" ContentType="application/vnd.openxmlformats-officedocument.drawingml.diagramLayout+xml"/>
  <Override PartName="/ppt/diagrams/layout3.xml" ContentType="application/vnd.openxmlformats-officedocument.drawingml.diagramLayout+xml"/>
  <Override PartName="/ppt/diagrams/layout68.xml" ContentType="application/vnd.openxmlformats-officedocument.drawingml.diagramLayout+xml"/>
  <Override PartName="/ppt/diagrams/colors63.xml" ContentType="application/vnd.openxmlformats-officedocument.drawingml.diagramColors+xml"/>
  <Override PartName="/ppt/diagrams/layout58.xml" ContentType="application/vnd.openxmlformats-officedocument.drawingml.diagramLayout+xml"/>
  <Override PartName="/ppt/diagrams/quickStyle62.xml" ContentType="application/vnd.openxmlformats-officedocument.drawingml.diagramQuickStyle+xml"/>
  <Override PartName="/ppt/diagrams/data78.xml" ContentType="application/vnd.openxmlformats-officedocument.drawingml.diagramData+xml"/>
  <Override PartName="/ppt/diagrams/layout25.xml" ContentType="application/vnd.openxmlformats-officedocument.drawingml.diagramLayout+xml"/>
  <Override PartName="/ppt/diagrams/layout62.xml" ContentType="application/vnd.openxmlformats-officedocument.drawingml.diagramLayout+xml"/>
  <Override PartName="/ppt/diagrams/colors62.xml" ContentType="application/vnd.openxmlformats-officedocument.drawingml.diagramColors+xml"/>
  <Override PartName="/ppt/diagrams/drawing29.xml" ContentType="application/vnd.openxmlformats-officedocument.drawingml.diagramDrawing+xml"/>
  <Override PartName="/ppt/diagrams/layout59.xml" ContentType="application/vnd.openxmlformats-officedocument.drawingml.diagramLayout+xml"/>
  <Override PartName="/ppt/diagrams/drawing62.xml" ContentType="application/vnd.openxmlformats-officedocument.drawingml.diagramDrawing+xml"/>
  <Override PartName="/ppt/diagrams/quickStyle61.xml" ContentType="application/vnd.openxmlformats-officedocument.drawingml.diagramQuickStyle+xml"/>
  <Override PartName="/ppt/diagrams/colors67.xml" ContentType="application/vnd.openxmlformats-officedocument.drawingml.diagramColors+xml"/>
  <Override PartName="/ppt/diagrams/layout60.xml" ContentType="application/vnd.openxmlformats-officedocument.drawingml.diagramLayout+xml"/>
  <Override PartName="/ppt/diagrams/quickStyle4.xml" ContentType="application/vnd.openxmlformats-officedocument.drawingml.diagramQuickStyle+xml"/>
  <Override PartName="/ppt/diagrams/data60.xml" ContentType="application/vnd.openxmlformats-officedocument.drawingml.diagramData+xml"/>
  <Override PartName="/ppt/diagrams/drawing59.xml" ContentType="application/vnd.openxmlformats-officedocument.drawingml.diagramDrawing+xml"/>
  <Override PartName="/ppt/diagrams/quickStyle65.xml" ContentType="application/vnd.openxmlformats-officedocument.drawingml.diagramQuickStyle+xml"/>
  <Override PartName="/ppt/diagrams/colors58.xml" ContentType="application/vnd.openxmlformats-officedocument.drawingml.diagramColors+xml"/>
  <Override PartName="/ppt/diagrams/layout4.xml" ContentType="application/vnd.openxmlformats-officedocument.drawingml.diagramLayout+xml"/>
  <Override PartName="/ppt/diagrams/colors61.xml" ContentType="application/vnd.openxmlformats-officedocument.drawingml.diagramColors+xml"/>
  <Override PartName="/ppt/diagrams/drawing58.xml" ContentType="application/vnd.openxmlformats-officedocument.drawingml.diagramDrawing+xml"/>
  <Override PartName="/ppt/diagrams/quickStyle74.xml" ContentType="application/vnd.openxmlformats-officedocument.drawingml.diagramQuickStyle+xml"/>
  <Override PartName="/ppt/diagrams/colors57.xml" ContentType="application/vnd.openxmlformats-officedocument.drawingml.diagramColors+xml"/>
  <Override PartName="/ppt/diagrams/data57.xml" ContentType="application/vnd.openxmlformats-officedocument.drawingml.diagramData+xml"/>
  <Override PartName="/ppt/diagrams/drawing57.xml" ContentType="application/vnd.openxmlformats-officedocument.drawingml.diagramDrawing+xml"/>
  <Override PartName="/ppt/diagrams/layout56.xml" ContentType="application/vnd.openxmlformats-officedocument.drawingml.diagramLayout+xml"/>
  <Override PartName="/ppt/diagrams/colors56.xml" ContentType="application/vnd.openxmlformats-officedocument.drawingml.diagramColors+xml"/>
  <Override PartName="/ppt/diagrams/layout87.xml" ContentType="application/vnd.openxmlformats-officedocument.drawingml.diagramLayout+xml"/>
  <Override PartName="/ppt/diagrams/drawing56.xml" ContentType="application/vnd.openxmlformats-officedocument.drawingml.diagramDrawing+xml"/>
  <Override PartName="/ppt/diagrams/colors55.xml" ContentType="application/vnd.openxmlformats-officedocument.drawingml.diagramColors+xml"/>
  <Override PartName="/ppt/diagrams/data55.xml" ContentType="application/vnd.openxmlformats-officedocument.drawingml.diagramData+xml"/>
  <Override PartName="/ppt/diagrams/drawing55.xml" ContentType="application/vnd.openxmlformats-officedocument.drawingml.diagramDrawing+xml"/>
  <Override PartName="/ppt/diagrams/colors39.xml" ContentType="application/vnd.openxmlformats-officedocument.drawingml.diagramColors+xml"/>
  <Override PartName="/ppt/diagrams/data24.xml" ContentType="application/vnd.openxmlformats-officedocument.drawingml.diagramData+xml"/>
  <Override PartName="/ppt/diagrams/colors54.xml" ContentType="application/vnd.openxmlformats-officedocument.drawingml.diagramColors+xml"/>
  <Override PartName="/ppt/slideLayouts/slideLayout4.xml" ContentType="application/vnd.openxmlformats-officedocument.presentationml.slideLayout+xml"/>
  <Override PartName="/ppt/diagrams/colors60.xml" ContentType="application/vnd.openxmlformats-officedocument.drawingml.diagramColors+xml"/>
  <Override PartName="/ppt/diagrams/data54.xml" ContentType="application/vnd.openxmlformats-officedocument.drawingml.diagramData+xml"/>
  <Override PartName="/ppt/diagrams/drawing61.xml" ContentType="application/vnd.openxmlformats-officedocument.drawingml.diagramDrawing+xml"/>
  <Override PartName="/ppt/diagrams/quickStyle53.xml" ContentType="application/vnd.openxmlformats-officedocument.drawingml.diagramQuickStyle+xml"/>
  <Override PartName="/ppt/diagrams/data63.xml" ContentType="application/vnd.openxmlformats-officedocument.drawingml.diagramData+xml"/>
  <Override PartName="/ppt/diagrams/layout53.xml" ContentType="application/vnd.openxmlformats-officedocument.drawingml.diagramLayout+xml"/>
  <Override PartName="/ppt/diagrams/layout94.xml" ContentType="application/vnd.openxmlformats-officedocument.drawingml.diagramLayout+xml"/>
  <Override PartName="/ppt/diagrams/colors53.xml" ContentType="application/vnd.openxmlformats-officedocument.drawingml.diagramColors+xml"/>
  <Override PartName="/ppt/diagrams/colors93.xml" ContentType="application/vnd.openxmlformats-officedocument.drawingml.diagramColors+xml"/>
  <Override PartName="/ppt/diagrams/quickStyle60.xml" ContentType="application/vnd.openxmlformats-officedocument.drawingml.diagramQuickStyle+xml"/>
  <Override PartName="/ppt/diagrams/layout52.xml" ContentType="application/vnd.openxmlformats-officedocument.drawingml.diagramLayout+xml"/>
  <Override PartName="/ppt/diagrams/layout51.xml" ContentType="application/vnd.openxmlformats-officedocument.drawingml.diagramLayout+xml"/>
  <Override PartName="/ppt/diagrams/quickStyle66.xml" ContentType="application/vnd.openxmlformats-officedocument.drawingml.diagramQuickStyle+xml"/>
  <Override PartName="/ppt/diagrams/colors35.xml" ContentType="application/vnd.openxmlformats-officedocument.drawingml.diagramColors+xml"/>
  <Override PartName="/ppt/diagrams/drawing71.xml" ContentType="application/vnd.openxmlformats-officedocument.drawingml.diagramDrawing+xml"/>
  <Override PartName="/ppt/diagrams/colors51.xml" ContentType="application/vnd.openxmlformats-officedocument.drawingml.diagramColors+xml"/>
  <Override PartName="/ppt/diagrams/layout70.xml" ContentType="application/vnd.openxmlformats-officedocument.drawingml.diagramLayout+xml"/>
  <Override PartName="/ppt/diagrams/drawing51.xml" ContentType="application/vnd.openxmlformats-officedocument.drawingml.diagramDrawing+xml"/>
  <Override PartName="/ppt/diagrams/colors8.xml" ContentType="application/vnd.openxmlformats-officedocument.drawingml.diagramColors+xml"/>
  <Override PartName="/ppt/diagrams/quickStyle26.xml" ContentType="application/vnd.openxmlformats-officedocument.drawingml.diagramQuickStyle+xml"/>
  <Override PartName="/ppt/diagrams/quickStyle50.xml" ContentType="application/vnd.openxmlformats-officedocument.drawingml.diagramQuickStyle+xml"/>
  <Override PartName="/ppt/diagrams/colors50.xml" ContentType="application/vnd.openxmlformats-officedocument.drawingml.diagramColors+xml"/>
  <Override PartName="/ppt/diagrams/data93.xml" ContentType="application/vnd.openxmlformats-officedocument.drawingml.diagramData+xml"/>
  <Override PartName="/ppt/diagrams/data49.xml" ContentType="application/vnd.openxmlformats-officedocument.drawingml.diagramData+xml"/>
  <Override PartName="/ppt/diagrams/quickStyle41.xml" ContentType="application/vnd.openxmlformats-officedocument.drawingml.diagramQuickStyle+xml"/>
  <Override PartName="/ppt/diagrams/drawing49.xml" ContentType="application/vnd.openxmlformats-officedocument.drawingml.diagramDrawing+xml"/>
  <Override PartName="/ppt/diagrams/data23.xml" ContentType="application/vnd.openxmlformats-officedocument.drawingml.diagramData+xml"/>
  <Override PartName="/ppt/diagrams/layout48.xml" ContentType="application/vnd.openxmlformats-officedocument.drawingml.diagramLayout+xml"/>
  <Override PartName="/ppt/diagrams/data48.xml" ContentType="application/vnd.openxmlformats-officedocument.drawingml.diagramData+xml"/>
  <Override PartName="/ppt/diagrams/drawing48.xml" ContentType="application/vnd.openxmlformats-officedocument.drawingml.diagramDrawing+xml"/>
  <Override PartName="/ppt/diagrams/colors47.xml" ContentType="application/vnd.openxmlformats-officedocument.drawingml.diagramColors+xml"/>
  <Override PartName="/ppt/diagrams/drawing53.xml" ContentType="application/vnd.openxmlformats-officedocument.drawingml.diagramDrawing+xml"/>
  <Override PartName="/ppt/diagrams/data47.xml" ContentType="application/vnd.openxmlformats-officedocument.drawingml.diagramData+xml"/>
  <Override PartName="/ppt/diagrams/drawing47.xml" ContentType="application/vnd.openxmlformats-officedocument.drawingml.diagramDrawing+xml"/>
  <Override PartName="/ppt/diagrams/quickStyle56.xml" ContentType="application/vnd.openxmlformats-officedocument.drawingml.diagramQuickStyle+xml"/>
  <Override PartName="/ppt/diagrams/data68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46.xml" ContentType="application/vnd.openxmlformats-officedocument.drawingml.diagramQuickStyle+xml"/>
  <Override PartName="/ppt/diagrams/colors10.xml" ContentType="application/vnd.openxmlformats-officedocument.drawingml.diagramColors+xml"/>
  <Override PartName="/ppt/diagrams/layout46.xml" ContentType="application/vnd.openxmlformats-officedocument.drawingml.diagramLayout+xml"/>
  <Override PartName="/ppt/diagrams/layout29.xml" ContentType="application/vnd.openxmlformats-officedocument.drawingml.diagramLayout+xml"/>
  <Override PartName="/ppt/diagrams/data46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45.xml" ContentType="application/vnd.openxmlformats-officedocument.drawingml.diagramQuickStyle+xml"/>
  <Override PartName="/ppt/diagrams/data45.xml" ContentType="application/vnd.openxmlformats-officedocument.drawingml.diagramData+xml"/>
  <Override PartName="/ppt/diagrams/quickStyle44.xml" ContentType="application/vnd.openxmlformats-officedocument.drawingml.diagramQuickStyle+xml"/>
  <Override PartName="/ppt/notesSlides/notesSlide2.xml" ContentType="application/vnd.openxmlformats-officedocument.presentationml.notesSlide+xml"/>
  <Override PartName="/ppt/diagrams/data50.xml" ContentType="application/vnd.openxmlformats-officedocument.drawingml.diagramData+xml"/>
  <Override PartName="/ppt/diagrams/layout44.xml" ContentType="application/vnd.openxmlformats-officedocument.drawingml.diagramLayout+xml"/>
  <Override PartName="/ppt/diagrams/data53.xml" ContentType="application/vnd.openxmlformats-officedocument.drawingml.diagramData+xml"/>
  <Override PartName="/ppt/diagrams/colors44.xml" ContentType="application/vnd.openxmlformats-officedocument.drawingml.diagramColors+xml"/>
  <Override PartName="/ppt/diagrams/colors7.xml" ContentType="application/vnd.openxmlformats-officedocument.drawingml.diagramColors+xml"/>
  <Override PartName="/ppt/diagrams/drawing70.xml" ContentType="application/vnd.openxmlformats-officedocument.drawingml.diagramDrawing+xml"/>
  <Override PartName="/ppt/diagrams/layout54.xml" ContentType="application/vnd.openxmlformats-officedocument.drawingml.diagramLayout+xml"/>
  <Override PartName="/ppt/diagrams/data22.xml" ContentType="application/vnd.openxmlformats-officedocument.drawingml.diagramData+xml"/>
  <Override PartName="/ppt/diagrams/quickStyle43.xml" ContentType="application/vnd.openxmlformats-officedocument.drawingml.diagramQuickStyle+xml"/>
  <Override PartName="/ppt/diagrams/data16.xml" ContentType="application/vnd.openxmlformats-officedocument.drawingml.diagramData+xml"/>
  <Override PartName="/ppt/diagrams/drawing54.xml" ContentType="application/vnd.openxmlformats-officedocument.drawingml.diagramDrawing+xml"/>
  <Override PartName="/ppt/diagrams/colors48.xml" ContentType="application/vnd.openxmlformats-officedocument.drawingml.diagramColors+xml"/>
  <Override PartName="/ppt/diagrams/layout43.xml" ContentType="application/vnd.openxmlformats-officedocument.drawingml.diagramLayout+xml"/>
  <Override PartName="/ppt/diagrams/colors43.xml" ContentType="application/vnd.openxmlformats-officedocument.drawingml.diagramColors+xml"/>
  <Override PartName="/ppt/diagrams/colors73.xml" ContentType="application/vnd.openxmlformats-officedocument.drawingml.diagramColors+xml"/>
  <Override PartName="/ppt/diagrams/layout61.xml" ContentType="application/vnd.openxmlformats-officedocument.drawingml.diagramLayout+xml"/>
  <Override PartName="/ppt/diagrams/data43.xml" ContentType="application/vnd.openxmlformats-officedocument.drawingml.diagramData+xml"/>
  <Override PartName="/ppt/diagrams/data94.xml" ContentType="application/vnd.openxmlformats-officedocument.drawingml.diagramData+xml"/>
  <Override PartName="/ppt/diagrams/colors89.xml" ContentType="application/vnd.openxmlformats-officedocument.drawingml.diagramColors+xml"/>
  <Override PartName="/ppt/diagrams/data56.xml" ContentType="application/vnd.openxmlformats-officedocument.drawingml.diagramData+xml"/>
  <Override PartName="/ppt/diagrams/data33.xml" ContentType="application/vnd.openxmlformats-officedocument.drawingml.diagramData+xml"/>
  <Override PartName="/ppt/diagrams/drawing43.xml" ContentType="application/vnd.openxmlformats-officedocument.drawingml.diagramDrawing+xml"/>
  <Override PartName="/ppt/slideLayouts/slideLayout11.xml" ContentType="application/vnd.openxmlformats-officedocument.presentationml.slideLayout+xml"/>
  <Override PartName="/ppt/diagrams/quickStyle42.xml" ContentType="application/vnd.openxmlformats-officedocument.drawingml.diagramQuickStyle+xml"/>
  <Override PartName="/ppt/diagrams/colors42.xml" ContentType="application/vnd.openxmlformats-officedocument.drawingml.diagramColors+xml"/>
  <Override PartName="/ppt/diagrams/layout96.xml" ContentType="application/vnd.openxmlformats-officedocument.drawingml.diagramLayout+xml"/>
  <Override PartName="/ppt/diagrams/data52.xml" ContentType="application/vnd.openxmlformats-officedocument.drawingml.diagramData+xml"/>
  <Override PartName="/ppt/diagrams/colors49.xml" ContentType="application/vnd.openxmlformats-officedocument.drawingml.diagramColors+xml"/>
  <Override PartName="/ppt/diagrams/drawing42.xml" ContentType="application/vnd.openxmlformats-officedocument.drawingml.diagramDrawing+xml"/>
  <Override PartName="/ppt/diagrams/data15.xml" ContentType="application/vnd.openxmlformats-officedocument.drawingml.diagramData+xml"/>
  <Override PartName="/ppt/diagrams/drawing46.xml" ContentType="application/vnd.openxmlformats-officedocument.drawingml.diagramDrawing+xml"/>
  <Override PartName="/ppt/diagrams/drawing41.xml" ContentType="application/vnd.openxmlformats-officedocument.drawingml.diagramDrawing+xml"/>
  <Override PartName="/ppt/diagrams/colors40.xml" ContentType="application/vnd.openxmlformats-officedocument.drawingml.diagramColors+xml"/>
  <Override PartName="/ppt/diagrams/data40.xml" ContentType="application/vnd.openxmlformats-officedocument.drawingml.diagramData+xml"/>
  <Override PartName="/ppt/diagrams/layout39.xml" ContentType="application/vnd.openxmlformats-officedocument.drawingml.diagramLayout+xml"/>
  <Override PartName="/ppt/diagrams/drawing39.xml" ContentType="application/vnd.openxmlformats-officedocument.drawingml.diagramDrawing+xml"/>
  <Override PartName="/ppt/diagrams/quickStyle67.xml" ContentType="application/vnd.openxmlformats-officedocument.drawingml.diagramQuickStyle+xml"/>
  <Override PartName="/ppt/theme/theme1.xml" ContentType="application/vnd.openxmlformats-officedocument.theme+xml"/>
  <Override PartName="/ppt/diagrams/quickStyle38.xml" ContentType="application/vnd.openxmlformats-officedocument.drawingml.diagramQuickStyle+xml"/>
  <Override PartName="/ppt/diagrams/data96.xml" ContentType="application/vnd.openxmlformats-officedocument.drawingml.diagramData+xml"/>
  <Override PartName="/ppt/diagrams/data35.xml" ContentType="application/vnd.openxmlformats-officedocument.drawingml.diagramData+xml"/>
  <Override PartName="/ppt/diagrams/layout20.xml" ContentType="application/vnd.openxmlformats-officedocument.drawingml.diagramLayout+xml"/>
  <Override PartName="/ppt/diagrams/drawing23.xml" ContentType="application/vnd.openxmlformats-officedocument.drawingml.diagramDrawing+xml"/>
  <Override PartName="/ppt/diagrams/quickStyle89.xml" ContentType="application/vnd.openxmlformats-officedocument.drawingml.diagramQuickStyle+xml"/>
  <Override PartName="/ppt/diagrams/colors38.xml" ContentType="application/vnd.openxmlformats-officedocument.drawingml.diagramColors+xml"/>
  <Override PartName="/ppt/diagrams/quickStyle79.xml" ContentType="application/vnd.openxmlformats-officedocument.drawingml.diagramQuickStyle+xml"/>
  <Override PartName="/ppt/diagrams/quickStyle27.xml" ContentType="application/vnd.openxmlformats-officedocument.drawingml.diagramQuickStyle+xml"/>
  <Override PartName="/ppt/diagrams/layout37.xml" ContentType="application/vnd.openxmlformats-officedocument.drawingml.diagramLayout+xml"/>
  <Override PartName="/ppt/diagrams/colors37.xml" ContentType="application/vnd.openxmlformats-officedocument.drawingml.diagramColors+xml"/>
  <Override PartName="/ppt/diagrams/drawing15.xml" ContentType="application/vnd.openxmlformats-officedocument.drawingml.diagramDrawing+xml"/>
  <Override PartName="/ppt/diagrams/drawing36.xml" ContentType="application/vnd.openxmlformats-officedocument.drawingml.diagramDrawing+xml"/>
  <Override PartName="/ppt/diagrams/quickStyle6.xml" ContentType="application/vnd.openxmlformats-officedocument.drawingml.diagramQuickStyle+xml"/>
  <Override PartName="/ppt/diagrams/quickStyle24.xml" ContentType="application/vnd.openxmlformats-officedocument.drawingml.diagramQuickStyle+xml"/>
  <Override PartName="/ppt/diagrams/quickStyle35.xml" ContentType="application/vnd.openxmlformats-officedocument.drawingml.diagramQuickStyle+xml"/>
  <Override PartName="/ppt/diagrams/colors4.xml" ContentType="application/vnd.openxmlformats-officedocument.drawingml.diagramColors+xml"/>
  <Override PartName="/ppt/diagrams/layout55.xml" ContentType="application/vnd.openxmlformats-officedocument.drawingml.diagramLayout+xml"/>
  <Override PartName="/ppt/diagrams/layout35.xml" ContentType="application/vnd.openxmlformats-officedocument.drawingml.diagramLayout+xml"/>
  <Override PartName="/ppt/diagrams/quickStyle34.xml" ContentType="application/vnd.openxmlformats-officedocument.drawingml.diagramQuickStyle+xml"/>
  <Override PartName="/ppt/diagrams/layout28.xml" ContentType="application/vnd.openxmlformats-officedocument.drawingml.diagramLayout+xml"/>
  <Override PartName="/ppt/diagrams/layout42.xml" ContentType="application/vnd.openxmlformats-officedocument.drawingml.diagramLayout+xml"/>
  <Override PartName="/ppt/diagrams/drawing35.xml" ContentType="application/vnd.openxmlformats-officedocument.drawingml.diagramDrawing+xml"/>
  <Override PartName="/ppt/diagrams/colors59.xml" ContentType="application/vnd.openxmlformats-officedocument.drawingml.diagramColors+xml"/>
  <Override PartName="/ppt/diagrams/data1.xml" ContentType="application/vnd.openxmlformats-officedocument.drawingml.diagramData+xml"/>
  <Override PartName="/ppt/diagrams/colors25.xml" ContentType="application/vnd.openxmlformats-officedocument.drawingml.diagramColors+xml"/>
  <Override PartName="/ppt/diagrams/layout14.xml" ContentType="application/vnd.openxmlformats-officedocument.drawingml.diagramLayout+xml"/>
  <Override PartName="/ppt/diagrams/layout33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12.xml" ContentType="application/vnd.openxmlformats-officedocument.drawingml.diagramQuickStyle+xml"/>
  <Override PartName="/ppt/diagrams/data81.xml" ContentType="application/vnd.openxmlformats-officedocument.drawingml.diagramData+xml"/>
  <Override PartName="/ppt/diagrams/layout7.xml" ContentType="application/vnd.openxmlformats-officedocument.drawingml.diagramLayout+xml"/>
  <Override PartName="/ppt/diagrams/layout71.xml" ContentType="application/vnd.openxmlformats-officedocument.drawingml.diagramLayout+xml"/>
  <Override PartName="/ppt/diagrams/colors33.xml" ContentType="application/vnd.openxmlformats-officedocument.drawingml.diagramColors+xml"/>
  <Override PartName="/ppt/diagrams/layout15.xml" ContentType="application/vnd.openxmlformats-officedocument.drawingml.diagramLayout+xml"/>
  <Override PartName="/ppt/diagrams/colors75.xml" ContentType="application/vnd.openxmlformats-officedocument.drawingml.diagramColors+xml"/>
  <Override PartName="/ppt/diagrams/quickStyle32.xml" ContentType="application/vnd.openxmlformats-officedocument.drawingml.diagramQuickStyle+xml"/>
  <Override PartName="/ppt/diagrams/colors11.xml" ContentType="application/vnd.openxmlformats-officedocument.drawingml.diagramColors+xml"/>
  <Override PartName="/ppt/diagrams/data32.xml" ContentType="application/vnd.openxmlformats-officedocument.drawingml.diagramData+xml"/>
  <Override PartName="/ppt/diagrams/drawing72.xml" ContentType="application/vnd.openxmlformats-officedocument.drawingml.diagramDrawing+xml"/>
  <Override PartName="/ppt/diagrams/colors36.xml" ContentType="application/vnd.openxmlformats-officedocument.drawingml.diagramColors+xml"/>
  <Override PartName="/ppt/diagrams/drawing86.xml" ContentType="application/vnd.openxmlformats-officedocument.drawingml.diagramDrawing+xml"/>
  <Override PartName="/ppt/diagrams/layout57.xml" ContentType="application/vnd.openxmlformats-officedocument.drawingml.diagramLayout+xml"/>
  <Override PartName="/ppt/diagrams/data95.xml" ContentType="application/vnd.openxmlformats-officedocument.drawingml.diagramData+xml"/>
  <Override PartName="/ppt/diagrams/colors46.xml" ContentType="application/vnd.openxmlformats-officedocument.drawingml.diagramColors+xml"/>
  <Override PartName="/ppt/diagrams/drawing82.xml" ContentType="application/vnd.openxmlformats-officedocument.drawingml.diagramDrawing+xml"/>
  <Override PartName="/ppt/diagrams/drawing32.xml" ContentType="application/vnd.openxmlformats-officedocument.drawingml.diagramDrawing+xml"/>
  <Override PartName="/ppt/diagrams/drawing78.xml" ContentType="application/vnd.openxmlformats-officedocument.drawingml.diagramDrawing+xml"/>
  <Override PartName="/ppt/diagrams/colors68.xml" ContentType="application/vnd.openxmlformats-officedocument.drawingml.diagramColors+xml"/>
  <Override PartName="/ppt/diagrams/drawing38.xml" ContentType="application/vnd.openxmlformats-officedocument.drawingml.diagramDrawing+xml"/>
  <Override PartName="/ppt/diagrams/quickStyle47.xml" ContentType="application/vnd.openxmlformats-officedocument.drawingml.diagramQuickStyle+xml"/>
  <Override PartName="/ppt/diagrams/layout31.xml" ContentType="application/vnd.openxmlformats-officedocument.drawingml.diagramLayout+xml"/>
  <Override PartName="/ppt/diagrams/colors85.xml" ContentType="application/vnd.openxmlformats-officedocument.drawingml.diagramColors+xml"/>
  <Override PartName="/ppt/diagrams/colors31.xml" ContentType="application/vnd.openxmlformats-officedocument.drawingml.diagramColors+xml"/>
  <Override PartName="/ppt/diagrams/quickStyle5.xml" ContentType="application/vnd.openxmlformats-officedocument.drawingml.diagramQuickStyle+xml"/>
  <Override PartName="/ppt/diagrams/colors17.xml" ContentType="application/vnd.openxmlformats-officedocument.drawingml.diagramColors+xml"/>
  <Override PartName="/ppt/diagrams/data31.xml" ContentType="application/vnd.openxmlformats-officedocument.drawingml.diagramData+xml"/>
  <Override PartName="/ppt/diagrams/layout45.xml" ContentType="application/vnd.openxmlformats-officedocument.drawingml.diagramLayout+xml"/>
  <Override PartName="/ppt/diagrams/colors20.xml" ContentType="application/vnd.openxmlformats-officedocument.drawingml.diagramColors+xml"/>
  <Override PartName="/ppt/diagrams/drawing31.xml" ContentType="application/vnd.openxmlformats-officedocument.drawingml.diagramDrawing+xml"/>
  <Override PartName="/ppt/diagrams/quickStyle72.xml" ContentType="application/vnd.openxmlformats-officedocument.drawingml.diagramQuickStyle+xml"/>
  <Override PartName="/ppt/diagrams/drawing30.xml" ContentType="application/vnd.openxmlformats-officedocument.drawingml.diagramDrawing+xml"/>
  <Override PartName="/ppt/diagrams/layout79.xml" ContentType="application/vnd.openxmlformats-officedocument.drawingml.diagramLayout+xml"/>
  <Override PartName="/ppt/diagrams/layout27.xml" ContentType="application/vnd.openxmlformats-officedocument.drawingml.diagramLayout+xml"/>
  <Override PartName="/ppt/diagrams/layout18.xml" ContentType="application/vnd.openxmlformats-officedocument.drawingml.diagramLayout+xml"/>
  <Override PartName="/ppt/diagrams/quickStyle29.xml" ContentType="application/vnd.openxmlformats-officedocument.drawingml.diagramQuickStyle+xml"/>
  <Override PartName="/ppt/diagrams/quickStyle17.xml" ContentType="application/vnd.openxmlformats-officedocument.drawingml.diagramQuickStyle+xml"/>
  <Override PartName="/ppt/diagrams/data7.xml" ContentType="application/vnd.openxmlformats-officedocument.drawingml.diagramData+xml"/>
  <Override PartName="/ppt/diagrams/drawing50.xml" ContentType="application/vnd.openxmlformats-officedocument.drawingml.diagramDrawing+xml"/>
  <Override PartName="/ppt/diagrams/colors29.xml" ContentType="application/vnd.openxmlformats-officedocument.drawingml.diagramColors+xml"/>
  <Override PartName="/ppt/diagrams/colors86.xml" ContentType="application/vnd.openxmlformats-officedocument.drawingml.diagramColors+xml"/>
  <Override PartName="/ppt/diagrams/colors28.xml" ContentType="application/vnd.openxmlformats-officedocument.drawingml.diagramColors+xml"/>
  <Override PartName="/ppt/diagrams/colors64.xml" ContentType="application/vnd.openxmlformats-officedocument.drawingml.diagramColors+xml"/>
  <Override PartName="/ppt/diagrams/drawing63.xml" ContentType="application/vnd.openxmlformats-officedocument.drawingml.diagramDrawing+xml"/>
  <Override PartName="/ppt/diagrams/drawing45.xml" ContentType="application/vnd.openxmlformats-officedocument.drawingml.diagramDrawing+xml"/>
  <Override PartName="/ppt/diagrams/drawing40.xml" ContentType="application/vnd.openxmlformats-officedocument.drawingml.diagramDrawing+xml"/>
  <Override PartName="/ppt/diagrams/layout38.xml" ContentType="application/vnd.openxmlformats-officedocument.drawingml.diagramLayout+xml"/>
  <Override PartName="/ppt/diagrams/quickStyle80.xml" ContentType="application/vnd.openxmlformats-officedocument.drawingml.diagramQuickStyle+xml"/>
  <Override PartName="/ppt/diagrams/drawing76.xml" ContentType="application/vnd.openxmlformats-officedocument.drawingml.diagramDrawing+xml"/>
  <Override PartName="/ppt/diagrams/layout16.xml" ContentType="application/vnd.openxmlformats-officedocument.drawingml.diagramLayout+xml"/>
  <Override PartName="/ppt/diagrams/data62.xml" ContentType="application/vnd.openxmlformats-officedocument.drawingml.diagramData+xml"/>
  <Override PartName="/ppt/diagrams/quickStyle94.xml" ContentType="application/vnd.openxmlformats-officedocument.drawingml.diagramQuickStyle+xml"/>
  <Override PartName="/ppt/diagrams/colors1.xml" ContentType="application/vnd.openxmlformats-officedocument.drawingml.diagramColors+xml"/>
  <Override PartName="/ppt/diagrams/drawing94.xml" ContentType="application/vnd.openxmlformats-officedocument.drawingml.diagramDrawing+xml"/>
  <Override PartName="/ppt/diagrams/drawing28.xml" ContentType="application/vnd.openxmlformats-officedocument.drawingml.diagramDrawing+xml"/>
  <Override PartName="/ppt/diagrams/colors15.xml" ContentType="application/vnd.openxmlformats-officedocument.drawingml.diagramColors+xml"/>
  <Override PartName="/ppt/diagrams/colors27.xml" ContentType="application/vnd.openxmlformats-officedocument.drawingml.diagramColors+xml"/>
  <Override PartName="/ppt/diagrams/drawing27.xml" ContentType="application/vnd.openxmlformats-officedocument.drawingml.diagramDrawing+xml"/>
  <Override PartName="/ppt/diagrams/drawing24.xml" ContentType="application/vnd.openxmlformats-officedocument.drawingml.diagramDrawing+xml"/>
  <Override PartName="/ppt/diagrams/colors78.xml" ContentType="application/vnd.openxmlformats-officedocument.drawingml.diagramColors+xml"/>
  <Override PartName="/ppt/diagrams/quickStyle25.xml" ContentType="application/vnd.openxmlformats-officedocument.drawingml.diagramQuickStyle+xml"/>
  <Override PartName="/ppt/diagrams/colors3.xml" ContentType="application/vnd.openxmlformats-officedocument.drawingml.diagramColors+xml"/>
  <Override PartName="/ppt/diagrams/quickStyle58.xml" ContentType="application/vnd.openxmlformats-officedocument.drawingml.diagramQuickStyle+xml"/>
  <Override PartName="/ppt/diagrams/data4.xml" ContentType="application/vnd.openxmlformats-officedocument.drawingml.diagramData+xml"/>
  <Override PartName="/ppt/diagrams/drawing25.xml" ContentType="application/vnd.openxmlformats-officedocument.drawingml.diagramDrawing+xml"/>
  <Override PartName="/ppt/diagrams/data61.xml" ContentType="application/vnd.openxmlformats-officedocument.drawingml.diagramData+xml"/>
  <Override PartName="/ppt/diagrams/colors21.xml" ContentType="application/vnd.openxmlformats-officedocument.drawingml.diagramColors+xml"/>
  <Override PartName="/ppt/diagrams/layout24.xml" ContentType="application/vnd.openxmlformats-officedocument.drawingml.diagramLayout+xml"/>
  <Override PartName="/ppt/diagrams/data76.xml" ContentType="application/vnd.openxmlformats-officedocument.drawingml.diagramData+xml"/>
  <Override PartName="/ppt/diagrams/quickStyle23.xml" ContentType="application/vnd.openxmlformats-officedocument.drawingml.diagramQuickStyle+xml"/>
  <Override PartName="/ppt/diagrams/layout80.xml" ContentType="application/vnd.openxmlformats-officedocument.drawingml.diagramLayout+xml"/>
  <Override PartName="/ppt/diagrams/layout17.xml" ContentType="application/vnd.openxmlformats-officedocument.drawingml.diagramLayout+xml"/>
  <Override PartName="/ppt/diagrams/quickStyle30.xml" ContentType="application/vnd.openxmlformats-officedocument.drawingml.diagramQuickStyle+xml"/>
  <Override PartName="/ppt/diagrams/colors23.xml" ContentType="application/vnd.openxmlformats-officedocument.drawingml.diagramColors+xml"/>
  <Override PartName="/ppt/diagrams/layout11.xml" ContentType="application/vnd.openxmlformats-officedocument.drawingml.diagramLayout+xml"/>
  <Override PartName="/ppt/diagrams/data18.xml" ContentType="application/vnd.openxmlformats-officedocument.drawingml.diagramData+xml"/>
  <Override PartName="/ppt/diagrams/quickStyle28.xml" ContentType="application/vnd.openxmlformats-officedocument.drawingml.diagramQuickStyle+xml"/>
  <Override PartName="/ppt/diagrams/data70.xml" ContentType="application/vnd.openxmlformats-officedocument.drawingml.diagramData+xml"/>
  <Override PartName="/ppt/diagrams/drawing9.xml" ContentType="application/vnd.openxmlformats-officedocument.drawingml.diagramDrawing+xml"/>
  <Override PartName="/ppt/diagrams/quickStyle75.xml" ContentType="application/vnd.openxmlformats-officedocument.drawingml.diagramQuickStyle+xml"/>
  <Override PartName="/ppt/diagrams/quickStyle22.xml" ContentType="application/vnd.openxmlformats-officedocument.drawingml.diagramQuickStyle+xml"/>
  <Override PartName="/ppt/diagrams/data84.xml" ContentType="application/vnd.openxmlformats-officedocument.drawingml.diagramData+xml"/>
  <Override PartName="/ppt/diagrams/layout22.xml" ContentType="application/vnd.openxmlformats-officedocument.drawingml.diagramLayout+xml"/>
  <Override PartName="/ppt/diagrams/data59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openxmlformats-officedocument.drawingml.diagramDrawing+xml"/>
  <Override PartName="/ppt/diagrams/quickStyle21.xml" ContentType="application/vnd.openxmlformats-officedocument.drawingml.diagramQuickStyle+xml"/>
  <Override PartName="/ppt/diagrams/data21.xml" ContentType="application/vnd.openxmlformats-officedocument.drawingml.diagramData+xml"/>
  <Override PartName="/ppt/diagrams/data3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7.xml" ContentType="application/vnd.openxmlformats-officedocument.drawingml.diagramQuickStyle+xml"/>
  <Override PartName="/ppt/slides/slide1.xml" ContentType="application/vnd.openxmlformats-officedocument.presentationml.slide+xml"/>
  <Override PartName="/ppt/diagrams/drawing21.xml" ContentType="application/vnd.openxmlformats-officedocument.drawingml.diagramDrawing+xml"/>
  <Override PartName="/ppt/diagrams/quickStyle95.xml" ContentType="application/vnd.openxmlformats-officedocument.drawingml.diagramQuickStyle+xml"/>
  <Override PartName="/ppt/diagrams/layout88.xml" ContentType="application/vnd.openxmlformats-officedocument.drawingml.diagramLayout+xml"/>
  <Override PartName="/ppt/diagrams/data2.xml" ContentType="application/vnd.openxmlformats-officedocument.drawingml.diagramData+xml"/>
  <Override PartName="/ppt/diagrams/drawing10.xml" ContentType="application/vnd.openxmlformats-officedocument.drawingml.diagramDrawing+xml"/>
  <Override PartName="/ppt/diagrams/data30.xml" ContentType="application/vnd.openxmlformats-officedocument.drawingml.diagramData+xml"/>
  <Override PartName="/ppt/diagrams/drawing60.xml" ContentType="application/vnd.openxmlformats-officedocument.drawingml.diagramDrawing+xml"/>
  <Override PartName="/ppt/diagrams/quickStyle8.xml" ContentType="application/vnd.openxmlformats-officedocument.drawingml.diagramQuickStyle+xml"/>
  <Override PartName="/ppt/diagrams/quickStyle20.xml" ContentType="application/vnd.openxmlformats-officedocument.drawingml.diagramQuickStyle+xml"/>
  <Override PartName="/ppt/diagrams/data39.xml" ContentType="application/vnd.openxmlformats-officedocument.drawingml.diagramData+xml"/>
  <Override PartName="/ppt/diagrams/data80.xml" ContentType="application/vnd.openxmlformats-officedocument.drawingml.diagramData+xml"/>
  <Override PartName="/ppt/diagrams/data75.xml" ContentType="application/vnd.openxmlformats-officedocument.drawingml.diagramData+xml"/>
  <Override PartName="/ppt/diagrams/drawing64.xml" ContentType="application/vnd.openxmlformats-officedocument.drawingml.diagramDrawing+xml"/>
  <Override PartName="/ppt/diagrams/quickStyle3.xml" ContentType="application/vnd.openxmlformats-officedocument.drawingml.diagramQuickStyle+xml"/>
  <Override PartName="/ppt/diagrams/quickStyle14.xml" ContentType="application/vnd.openxmlformats-officedocument.drawingml.diagramQuickStyle+xml"/>
  <Override PartName="/ppt/diagrams/data36.xml" ContentType="application/vnd.openxmlformats-officedocument.drawingml.diagramData+xml"/>
  <Override PartName="/ppt/diagrams/layout8.xml" ContentType="application/vnd.openxmlformats-officedocument.drawingml.diagramLayout+xml"/>
  <Override PartName="/ppt/diagrams/data29.xml" ContentType="application/vnd.openxmlformats-officedocument.drawingml.diagramData+xml"/>
  <Override PartName="/ppt/diagrams/data11.xml" ContentType="application/vnd.openxmlformats-officedocument.drawingml.diagramData+xml"/>
  <Override PartName="/ppt/diagrams/drawing13.xml" ContentType="application/vnd.openxmlformats-officedocument.drawingml.diagramDrawing+xml"/>
  <Override PartName="/ppt/diagrams/drawing5.xml" ContentType="application/vnd.openxmlformats-officedocument.drawingml.diagramDrawing+xml"/>
  <Override PartName="/ppt/diagrams/data12.xml" ContentType="application/vnd.openxmlformats-officedocument.drawingml.diagramData+xml"/>
  <Override PartName="/ppt/diagrams/data20.xml" ContentType="application/vnd.openxmlformats-officedocument.drawingml.diagramData+xml"/>
  <Override PartName="/ppt/diagrams/layout19.xml" ContentType="application/vnd.openxmlformats-officedocument.drawingml.diagramLayout+xml"/>
  <Override PartName="/ppt/diagrams/layout40.xml" ContentType="application/vnd.openxmlformats-officedocument.drawingml.diagramLayout+xml"/>
  <Override PartName="/ppt/diagrams/quickStyle19.xml" ContentType="application/vnd.openxmlformats-officedocument.drawingml.diagramQuickStyle+xml"/>
  <Override PartName="/ppt/diagrams/colors19.xml" ContentType="application/vnd.openxmlformats-officedocument.drawingml.diagramColors+xml"/>
  <Override PartName="/ppt/diagrams/colors79.xml" ContentType="application/vnd.openxmlformats-officedocument.drawingml.diagramColors+xml"/>
  <Override PartName="/ppt/diagrams/layout81.xml" ContentType="application/vnd.openxmlformats-officedocument.drawingml.diagramLayout+xml"/>
  <Override PartName="/ppt/diagrams/colors32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drawing19.xml" ContentType="application/vnd.openxmlformats-officedocument.drawingml.diagramDrawing+xml"/>
  <Override PartName="/ppt/diagrams/quickStyle57.xml" ContentType="application/vnd.openxmlformats-officedocument.drawingml.diagramQuickStyle+xml"/>
  <Override PartName="/ppt/diagrams/data25.xml" ContentType="application/vnd.openxmlformats-officedocument.drawingml.diagramData+xml"/>
  <Override PartName="/ppt/diagrams/drawing18.xml" ContentType="application/vnd.openxmlformats-officedocument.drawingml.diagramDrawing+xml"/>
  <Override PartName="/ppt/diagrams/layout41.xml" ContentType="application/vnd.openxmlformats-officedocument.drawingml.diagramLayout+xml"/>
  <Override PartName="/ppt/diagrams/quickStyle49.xml" ContentType="application/vnd.openxmlformats-officedocument.drawingml.diagramQuickStyle+xml"/>
  <Override PartName="/ppt/diagrams/data44.xml" ContentType="application/vnd.openxmlformats-officedocument.drawingml.diagramData+xml"/>
  <Override PartName="/ppt/diagrams/quickStyle48.xml" ContentType="application/vnd.openxmlformats-officedocument.drawingml.diagramQuickStyle+xml"/>
  <Override PartName="/ppt/diagrams/colors76.xml" ContentType="application/vnd.openxmlformats-officedocument.drawingml.diagramColors+xml"/>
  <Override PartName="/ppt/diagrams/data17.xml" ContentType="application/vnd.openxmlformats-officedocument.drawingml.diagramData+xml"/>
  <Override PartName="/ppt/diagrams/layout2.xml" ContentType="application/vnd.openxmlformats-officedocument.drawingml.diagramLayout+xml"/>
  <Override PartName="/ppt/diagrams/quickStyle51.xml" ContentType="application/vnd.openxmlformats-officedocument.drawingml.diagramQuickStyle+xml"/>
  <Override PartName="/ppt/diagrams/quickStyle63.xml" ContentType="application/vnd.openxmlformats-officedocument.drawingml.diagramQuickStyle+xml"/>
  <Override PartName="/ppt/diagrams/quickStyle1.xml" ContentType="application/vnd.openxmlformats-officedocument.drawingml.diagramQuickStyle+xml"/>
  <Override PartName="/ppt/diagrams/layout50.xml" ContentType="application/vnd.openxmlformats-officedocument.drawingml.diagramLayout+xml"/>
  <Override PartName="/ppt/diagrams/colors24.xml" ContentType="application/vnd.openxmlformats-officedocument.drawingml.diagramColors+xml"/>
  <Override PartName="/ppt/diagrams/colors16.xml" ContentType="application/vnd.openxmlformats-officedocument.drawingml.diagramColors+xml"/>
  <Override PartName="/ppt/diagrams/colors12.xml" ContentType="application/vnd.openxmlformats-officedocument.drawingml.diagramColors+xml"/>
  <Override PartName="/ppt/diagrams/colors70.xml" ContentType="application/vnd.openxmlformats-officedocument.drawingml.diagramColors+xml"/>
  <Override PartName="/ppt/diagrams/data19.xml" ContentType="application/vnd.openxmlformats-officedocument.drawingml.diagramData+xml"/>
  <Override PartName="/ppt/diagrams/data28.xml" ContentType="application/vnd.openxmlformats-officedocument.drawingml.diagramData+xml"/>
  <Override PartName="/ppt/diagrams/drawing95.xml" ContentType="application/vnd.openxmlformats-officedocument.drawingml.diagramDrawing+xml"/>
  <Override PartName="/ppt/diagrams/drawing52.xml" ContentType="application/vnd.openxmlformats-officedocument.drawingml.diagramDrawing+xml"/>
  <Override PartName="/ppt/diagrams/quickStyle18.xml" ContentType="application/vnd.openxmlformats-officedocument.drawingml.diagramQuickStyle+xml"/>
  <Override PartName="/ppt/diagrams/data9.xml" ContentType="application/vnd.openxmlformats-officedocument.drawingml.diagramData+xml"/>
  <Override PartName="/ppt/diagrams/colors18.xml" ContentType="application/vnd.openxmlformats-officedocument.drawingml.diagramColors+xml"/>
  <Override PartName="/ppt/diagrams/colors77.xml" ContentType="application/vnd.openxmlformats-officedocument.drawingml.diagramColors+xml"/>
  <Override PartName="/ppt/diagrams/drawing26.xml" ContentType="application/vnd.openxmlformats-officedocument.drawingml.diagramDrawing+xml"/>
  <Override PartName="/ppt/diagrams/drawing4.xml" ContentType="application/vnd.openxmlformats-officedocument.drawingml.diagramDrawing+xml"/>
  <Override PartName="/ppt/diagrams/quickStyle40.xml" ContentType="application/vnd.openxmlformats-officedocument.drawingml.diagramQuickStyle+xml"/>
  <Override PartName="/ppt/diagrams/layout5.xml" ContentType="application/vnd.openxmlformats-officedocument.drawingml.diagramLayout+xml"/>
  <Override PartName="/ppt/diagrams/colors14.xml" ContentType="application/vnd.openxmlformats-officedocument.drawingml.diagramColors+xml"/>
  <Override PartName="/ppt/diagrams/data85.xml" ContentType="application/vnd.openxmlformats-officedocument.drawingml.diagramData+xml"/>
  <Override PartName="/ppt/diagrams/drawing44.xml" ContentType="application/vnd.openxmlformats-officedocument.drawingml.diagramDrawing+xml"/>
  <Override PartName="/ppt/diagrams/drawing17.xml" ContentType="application/vnd.openxmlformats-officedocument.drawingml.diagramDrawing+xml"/>
  <Override PartName="/ppt/diagrams/quickStyle54.xml" ContentType="application/vnd.openxmlformats-officedocument.drawingml.diagramQuickStyle+xml"/>
  <Override PartName="/ppt/diagrams/colors45.xml" ContentType="application/vnd.openxmlformats-officedocument.drawingml.diagramColors+xml"/>
  <Override PartName="/ppt/diagrams/quickStyle13.xml" ContentType="application/vnd.openxmlformats-officedocument.drawingml.diagramQuickStyle+xml"/>
  <Override PartName="/ppt/diagrams/colors41.xml" ContentType="application/vnd.openxmlformats-officedocument.drawingml.diagramColors+xml"/>
  <Override PartName="/ppt/diagrams/quickStyle31.xml" ContentType="application/vnd.openxmlformats-officedocument.drawingml.diagramQuickStyle+xml"/>
  <Override PartName="/ppt/diagrams/layout13.xml" ContentType="application/vnd.openxmlformats-officedocument.drawingml.diagramLayout+xml"/>
  <Override PartName="/ppt/diagrams/data13.xml" ContentType="application/vnd.openxmlformats-officedocument.drawingml.diagramData+xml"/>
  <Override PartName="/ppt/diagrams/drawing20.xml" ContentType="application/vnd.openxmlformats-officedocument.drawingml.diagramDrawing+xml"/>
  <Override PartName="/ppt/diagrams/layout6.xml" ContentType="application/vnd.openxmlformats-officedocument.drawingml.diagramLayout+xml"/>
  <Override PartName="/ppt/diagrams/layout9.xml" ContentType="application/vnd.openxmlformats-officedocument.drawingml.diagramLayout+xml"/>
  <Override PartName="/ppt/diagrams/data38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10.xml" ContentType="application/vnd.openxmlformats-officedocument.drawingml.diagramQuickStyle+xml"/>
  <Override PartName="/ppt/presentation.xml" ContentType="application/vnd.openxmlformats-officedocument.presentationml.presentation.main+xml"/>
  <Override PartName="/ppt/diagrams/drawing12.xml" ContentType="application/vnd.openxmlformats-officedocument.drawingml.diagramDrawing+xml"/>
  <Override PartName="/ppt/diagrams/layout72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7.xml" ContentType="application/vnd.openxmlformats-officedocument.drawingml.diagramQuickStyle+xml"/>
  <Override PartName="/ppt/diagrams/colors9.xml" ContentType="application/vnd.openxmlformats-officedocument.drawingml.diagramColors+xml"/>
  <Override PartName="/ppt/diagrams/layout12.xml" ContentType="application/vnd.openxmlformats-officedocument.drawingml.diagramLayout+xml"/>
  <Override PartName="/ppt/diagrams/drawing8.xml" ContentType="application/vnd.openxmlformats-officedocument.drawingml.diagramDrawing+xml"/>
  <Override PartName="/ppt/diagrams/data98.xml" ContentType="application/vnd.openxmlformats-officedocument.drawingml.diagramData+xml"/>
  <Override PartName="/ppt/diagrams/drawing37.xml" ContentType="application/vnd.openxmlformats-officedocument.drawingml.diagramDrawing+xml"/>
  <Override PartName="/ppt/diagrams/drawing22.xml" ContentType="application/vnd.openxmlformats-officedocument.drawingml.diagramDrawing+xml"/>
  <Override PartName="/ppt/diagrams/quickStyle36.xml" ContentType="application/vnd.openxmlformats-officedocument.drawingml.diagramQuickStyle+xml"/>
  <Override PartName="/ppt/diagrams/layout47.xml" ContentType="application/vnd.openxmlformats-officedocument.drawingml.diagramLayout+xml"/>
  <Override PartName="/ppt/diagrams/data8.xml" ContentType="application/vnd.openxmlformats-officedocument.drawingml.diagramData+xml"/>
  <Override PartName="/ppt/diagrams/colors52.xml" ContentType="application/vnd.openxmlformats-officedocument.drawingml.diagramColors+xml"/>
  <Override PartName="/ppt/diagrams/data42.xml" ContentType="application/vnd.openxmlformats-officedocument.drawingml.diagramData+xml"/>
  <Override PartName="/ppt/diagrams/quickStyle16.xml" ContentType="application/vnd.openxmlformats-officedocument.drawingml.diagramQuickStyle+xml"/>
  <Override PartName="/ppt/diagrams/layout49.xml" ContentType="application/vnd.openxmlformats-officedocument.drawingml.diagramLayout+xml"/>
  <Override PartName="/ppt/diagrams/quickStyle33.xml" ContentType="application/vnd.openxmlformats-officedocument.drawingml.diagramQuickStyle+xml"/>
  <Override PartName="/ppt/diagrams/drawing7.xml" ContentType="application/vnd.openxmlformats-officedocument.drawingml.diagramDrawing+xml"/>
  <Override PartName="/ppt/slideLayouts/slideLayout7.xml" ContentType="application/vnd.openxmlformats-officedocument.presentationml.slideLayout+xml"/>
  <Override PartName="/ppt/diagrams/data74.xml" ContentType="application/vnd.openxmlformats-officedocument.drawingml.diagramData+xml"/>
  <Override PartName="/ppt/diagrams/quickStyle64.xml" ContentType="application/vnd.openxmlformats-officedocument.drawingml.diagramQuickStyle+xml"/>
  <Override PartName="/ppt/diagrams/data27.xml" ContentType="application/vnd.openxmlformats-officedocument.drawingml.diagramData+xml"/>
  <Override PartName="/ppt/diagrams/data37.xml" ContentType="application/vnd.openxmlformats-officedocument.drawingml.diagramData+xml"/>
  <Override PartName="/ppt/diagrams/data67.xml" ContentType="application/vnd.openxmlformats-officedocument.drawingml.diagramData+xml"/>
  <Override PartName="/ppt/diagrams/drawing2.xml" ContentType="application/vnd.openxmlformats-officedocument.drawingml.diagramDrawing+xml"/>
  <Override PartName="/ppt/diagrams/colors5.xml" ContentType="application/vnd.openxmlformats-officedocument.drawingml.diagramColors+xml"/>
  <Override PartName="/ppt/diagrams/data58.xml" ContentType="application/vnd.openxmlformats-officedocument.drawingml.diagramData+xml"/>
  <Override PartName="/ppt/diagrams/data66.xml" ContentType="application/vnd.openxmlformats-officedocument.drawingml.diagramData+xml"/>
  <Override PartName="/ppt/slideLayouts/slideLayout9.xml" ContentType="application/vnd.openxmlformats-officedocument.presentationml.slideLayout+xml"/>
  <Override PartName="/ppt/diagrams/drawing16.xml" ContentType="application/vnd.openxmlformats-officedocument.drawingml.diagramDrawing+xml"/>
  <Override PartName="/ppt/diagrams/colors30.xml" ContentType="application/vnd.openxmlformats-officedocument.drawingml.diagramColors+xml"/>
  <Override PartName="/ppt/diagrams/colors81.xml" ContentType="application/vnd.openxmlformats-officedocument.drawingml.diagramColors+xml"/>
  <Override PartName="/ppt/diagrams/quickStyle11.xml" ContentType="application/vnd.openxmlformats-officedocument.drawingml.diagramQuickStyle+xml"/>
  <Override PartName="/ppt/diagrams/quickStyle55.xml" ContentType="application/vnd.openxmlformats-officedocument.drawingml.diagramQuickStyle+xml"/>
  <Override PartName="/ppt/diagrams/drawing79.xml" ContentType="application/vnd.openxmlformats-officedocument.drawingml.diagramDrawing+xml"/>
  <Override PartName="/ppt/diagrams/data34.xml" ContentType="application/vnd.openxmlformats-officedocument.drawingml.diagramData+xml"/>
  <Override PartName="/ppt/diagrams/data10.xml" ContentType="application/vnd.openxmlformats-officedocument.drawingml.diagramData+xml"/>
  <Override PartName="/ppt/diagrams/layout30.xml" ContentType="application/vnd.openxmlformats-officedocument.drawingml.diagramLayout+xml"/>
  <Override PartName="/ppt/diagrams/colors2.xml" ContentType="application/vnd.openxmlformats-officedocument.drawingml.diagramColors+xml"/>
  <Override PartName="/ppt/diagrams/layout10.xml" ContentType="application/vnd.openxmlformats-officedocument.drawingml.diagramLayout+xml"/>
  <Override PartName="/ppt/diagrams/layout32.xml" ContentType="application/vnd.openxmlformats-officedocument.drawingml.diagramLayout+xml"/>
  <Override PartName="/ppt/diagrams/drawing3.xml" ContentType="application/vnd.openxmlformats-officedocument.drawingml.diagramDrawing+xml"/>
  <Override PartName="/ppt/diagrams/drawing11.xml" ContentType="application/vnd.openxmlformats-officedocument.drawingml.diagramDrawing+xml"/>
  <Override PartName="/ppt/diagrams/layout23.xml" ContentType="application/vnd.openxmlformats-officedocument.drawingml.diagramLayout+xml"/>
  <Override PartName="/ppt/diagrams/colors22.xml" ContentType="application/vnd.openxmlformats-officedocument.drawingml.diagramColors+xml"/>
  <Override PartName="/ppt/diagrams/colors13.xml" ContentType="application/vnd.openxmlformats-officedocument.drawingml.diagramColors+xml"/>
  <Override PartName="/ppt/diagrams/drawing68.xml" ContentType="application/vnd.openxmlformats-officedocument.drawingml.diagramDrawing+xml"/>
  <Override PartName="/ppt/diagrams/quickStyle83.xml" ContentType="application/vnd.openxmlformats-officedocument.drawingml.diagramQuickStyle+xml"/>
  <Override PartName="/ppt/diagrams/quickStyle2.xml" ContentType="application/vnd.openxmlformats-officedocument.drawingml.diagramQuickStyle+xml"/>
  <Override PartName="/ppt/diagrams/layout65.xml" ContentType="application/vnd.openxmlformats-officedocument.drawingml.diagramLayout+xml"/>
  <Override PartName="/ppt/diagrams/drawing67.xml" ContentType="application/vnd.openxmlformats-officedocument.drawingml.diagramDrawing+xml"/>
  <Override PartName="/ppt/diagrams/data14.xml" ContentType="application/vnd.openxmlformats-officedocument.drawingml.diagramData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6"/>
  </p:notesMasterIdLst>
  <p:sldIdLst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 /><Relationship Id="rId8" Type="http://schemas.openxmlformats.org/officeDocument/2006/relationships/tableStyles" Target="tableStyles.xml" /><Relationship Id="rId9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/Relationships>
</file>

<file path=ppt/diagrams/_rels/data10.xml.rels><?xml version="1.0" encoding="UTF-8" standalone="yes"?><Relationships xmlns="http://schemas.openxmlformats.org/package/2006/relationships"></Relationships>
</file>

<file path=ppt/diagrams/_rels/data11.xml.rels><?xml version="1.0" encoding="UTF-8" standalone="yes"?><Relationships xmlns="http://schemas.openxmlformats.org/package/2006/relationships"></Relationships>
</file>

<file path=ppt/diagrams/_rels/data12.xml.rels><?xml version="1.0" encoding="UTF-8" standalone="yes"?><Relationships xmlns="http://schemas.openxmlformats.org/package/2006/relationships"></Relationships>
</file>

<file path=ppt/diagrams/_rels/data13.xml.rels><?xml version="1.0" encoding="UTF-8" standalone="yes"?><Relationships xmlns="http://schemas.openxmlformats.org/package/2006/relationships"></Relationships>
</file>

<file path=ppt/diagrams/_rels/data14.xml.rels><?xml version="1.0" encoding="UTF-8" standalone="yes"?><Relationships xmlns="http://schemas.openxmlformats.org/package/2006/relationships"></Relationships>
</file>

<file path=ppt/diagrams/_rels/data15.xml.rels><?xml version="1.0" encoding="UTF-8" standalone="yes"?><Relationships xmlns="http://schemas.openxmlformats.org/package/2006/relationships"></Relationships>
</file>

<file path=ppt/diagrams/_rels/data16.xml.rels><?xml version="1.0" encoding="UTF-8" standalone="yes"?><Relationships xmlns="http://schemas.openxmlformats.org/package/2006/relationships"></Relationships>
</file>

<file path=ppt/diagrams/_rels/data17.xml.rels><?xml version="1.0" encoding="UTF-8" standalone="yes"?><Relationships xmlns="http://schemas.openxmlformats.org/package/2006/relationships"></Relationships>
</file>

<file path=ppt/diagrams/_rels/data18.xml.rels><?xml version="1.0" encoding="UTF-8" standalone="yes"?><Relationships xmlns="http://schemas.openxmlformats.org/package/2006/relationships"></Relationships>
</file>

<file path=ppt/diagrams/_rels/data19.xml.rels><?xml version="1.0" encoding="UTF-8" standalone="yes"?><Relationships xmlns="http://schemas.openxmlformats.org/package/2006/relationships"></Relationships>
</file>

<file path=ppt/diagrams/_rels/data2.xml.rels><?xml version="1.0" encoding="UTF-8" standalone="yes"?><Relationships xmlns="http://schemas.openxmlformats.org/package/2006/relationships"></Relationships>
</file>

<file path=ppt/diagrams/_rels/data20.xml.rels><?xml version="1.0" encoding="UTF-8" standalone="yes"?><Relationships xmlns="http://schemas.openxmlformats.org/package/2006/relationships"></Relationships>
</file>

<file path=ppt/diagrams/_rels/data21.xml.rels><?xml version="1.0" encoding="UTF-8" standalone="yes"?><Relationships xmlns="http://schemas.openxmlformats.org/package/2006/relationships"></Relationships>
</file>

<file path=ppt/diagrams/_rels/data22.xml.rels><?xml version="1.0" encoding="UTF-8" standalone="yes"?><Relationships xmlns="http://schemas.openxmlformats.org/package/2006/relationships"></Relationships>
</file>

<file path=ppt/diagrams/_rels/data23.xml.rels><?xml version="1.0" encoding="UTF-8" standalone="yes"?><Relationships xmlns="http://schemas.openxmlformats.org/package/2006/relationships"></Relationships>
</file>

<file path=ppt/diagrams/_rels/data24.xml.rels><?xml version="1.0" encoding="UTF-8" standalone="yes"?><Relationships xmlns="http://schemas.openxmlformats.org/package/2006/relationships"></Relationships>
</file>

<file path=ppt/diagrams/_rels/data25.xml.rels><?xml version="1.0" encoding="UTF-8" standalone="yes"?><Relationships xmlns="http://schemas.openxmlformats.org/package/2006/relationships"></Relationships>
</file>

<file path=ppt/diagrams/_rels/data26.xml.rels><?xml version="1.0" encoding="UTF-8" standalone="yes"?><Relationships xmlns="http://schemas.openxmlformats.org/package/2006/relationships"></Relationships>
</file>

<file path=ppt/diagrams/_rels/data27.xml.rels><?xml version="1.0" encoding="UTF-8" standalone="yes"?><Relationships xmlns="http://schemas.openxmlformats.org/package/2006/relationships"></Relationships>
</file>

<file path=ppt/diagrams/_rels/data28.xml.rels><?xml version="1.0" encoding="UTF-8" standalone="yes"?><Relationships xmlns="http://schemas.openxmlformats.org/package/2006/relationships"></Relationships>
</file>

<file path=ppt/diagrams/_rels/data29.xml.rels><?xml version="1.0" encoding="UTF-8" standalone="yes"?><Relationships xmlns="http://schemas.openxmlformats.org/package/2006/relationships"></Relationships>
</file>

<file path=ppt/diagrams/_rels/data3.xml.rels><?xml version="1.0" encoding="UTF-8" standalone="yes"?><Relationships xmlns="http://schemas.openxmlformats.org/package/2006/relationships"></Relationships>
</file>

<file path=ppt/diagrams/_rels/data30.xml.rels><?xml version="1.0" encoding="UTF-8" standalone="yes"?><Relationships xmlns="http://schemas.openxmlformats.org/package/2006/relationships"></Relationships>
</file>

<file path=ppt/diagrams/_rels/data31.xml.rels><?xml version="1.0" encoding="UTF-8" standalone="yes"?><Relationships xmlns="http://schemas.openxmlformats.org/package/2006/relationships"></Relationships>
</file>

<file path=ppt/diagrams/_rels/data32.xml.rels><?xml version="1.0" encoding="UTF-8" standalone="yes"?><Relationships xmlns="http://schemas.openxmlformats.org/package/2006/relationships"></Relationships>
</file>

<file path=ppt/diagrams/_rels/data33.xml.rels><?xml version="1.0" encoding="UTF-8" standalone="yes"?><Relationships xmlns="http://schemas.openxmlformats.org/package/2006/relationships"></Relationships>
</file>

<file path=ppt/diagrams/_rels/data34.xml.rels><?xml version="1.0" encoding="UTF-8" standalone="yes"?><Relationships xmlns="http://schemas.openxmlformats.org/package/2006/relationships"></Relationships>
</file>

<file path=ppt/diagrams/_rels/data35.xml.rels><?xml version="1.0" encoding="UTF-8" standalone="yes"?><Relationships xmlns="http://schemas.openxmlformats.org/package/2006/relationships"></Relationships>
</file>

<file path=ppt/diagrams/_rels/data36.xml.rels><?xml version="1.0" encoding="UTF-8" standalone="yes"?><Relationships xmlns="http://schemas.openxmlformats.org/package/2006/relationships"></Relationships>
</file>

<file path=ppt/diagrams/_rels/data37.xml.rels><?xml version="1.0" encoding="UTF-8" standalone="yes"?><Relationships xmlns="http://schemas.openxmlformats.org/package/2006/relationships"></Relationships>
</file>

<file path=ppt/diagrams/_rels/data38.xml.rels><?xml version="1.0" encoding="UTF-8" standalone="yes"?><Relationships xmlns="http://schemas.openxmlformats.org/package/2006/relationships"></Relationships>
</file>

<file path=ppt/diagrams/_rels/data39.xml.rels><?xml version="1.0" encoding="UTF-8" standalone="yes"?><Relationships xmlns="http://schemas.openxmlformats.org/package/2006/relationships"></Relationships>
</file>

<file path=ppt/diagrams/_rels/data4.xml.rels><?xml version="1.0" encoding="UTF-8" standalone="yes"?><Relationships xmlns="http://schemas.openxmlformats.org/package/2006/relationships"></Relationships>
</file>

<file path=ppt/diagrams/_rels/data40.xml.rels><?xml version="1.0" encoding="UTF-8" standalone="yes"?><Relationships xmlns="http://schemas.openxmlformats.org/package/2006/relationships"></Relationships>
</file>

<file path=ppt/diagrams/_rels/data41.xml.rels><?xml version="1.0" encoding="UTF-8" standalone="yes"?><Relationships xmlns="http://schemas.openxmlformats.org/package/2006/relationships"></Relationships>
</file>

<file path=ppt/diagrams/_rels/data42.xml.rels><?xml version="1.0" encoding="UTF-8" standalone="yes"?><Relationships xmlns="http://schemas.openxmlformats.org/package/2006/relationships"></Relationships>
</file>

<file path=ppt/diagrams/_rels/data43.xml.rels><?xml version="1.0" encoding="UTF-8" standalone="yes"?><Relationships xmlns="http://schemas.openxmlformats.org/package/2006/relationships"></Relationships>
</file>

<file path=ppt/diagrams/_rels/data44.xml.rels><?xml version="1.0" encoding="UTF-8" standalone="yes"?><Relationships xmlns="http://schemas.openxmlformats.org/package/2006/relationships"></Relationships>
</file>

<file path=ppt/diagrams/_rels/data45.xml.rels><?xml version="1.0" encoding="UTF-8" standalone="yes"?><Relationships xmlns="http://schemas.openxmlformats.org/package/2006/relationships"></Relationships>
</file>

<file path=ppt/diagrams/_rels/data46.xml.rels><?xml version="1.0" encoding="UTF-8" standalone="yes"?><Relationships xmlns="http://schemas.openxmlformats.org/package/2006/relationships"></Relationships>
</file>

<file path=ppt/diagrams/_rels/data47.xml.rels><?xml version="1.0" encoding="UTF-8" standalone="yes"?><Relationships xmlns="http://schemas.openxmlformats.org/package/2006/relationships"></Relationships>
</file>

<file path=ppt/diagrams/_rels/data48.xml.rels><?xml version="1.0" encoding="UTF-8" standalone="yes"?><Relationships xmlns="http://schemas.openxmlformats.org/package/2006/relationships"></Relationships>
</file>

<file path=ppt/diagrams/_rels/data49.xml.rels><?xml version="1.0" encoding="UTF-8" standalone="yes"?><Relationships xmlns="http://schemas.openxmlformats.org/package/2006/relationships"></Relationships>
</file>

<file path=ppt/diagrams/_rels/data5.xml.rels><?xml version="1.0" encoding="UTF-8" standalone="yes"?><Relationships xmlns="http://schemas.openxmlformats.org/package/2006/relationships"></Relationships>
</file>

<file path=ppt/diagrams/_rels/data50.xml.rels><?xml version="1.0" encoding="UTF-8" standalone="yes"?><Relationships xmlns="http://schemas.openxmlformats.org/package/2006/relationships"></Relationships>
</file>

<file path=ppt/diagrams/_rels/data51.xml.rels><?xml version="1.0" encoding="UTF-8" standalone="yes"?><Relationships xmlns="http://schemas.openxmlformats.org/package/2006/relationships"></Relationships>
</file>

<file path=ppt/diagrams/_rels/data52.xml.rels><?xml version="1.0" encoding="UTF-8" standalone="yes"?><Relationships xmlns="http://schemas.openxmlformats.org/package/2006/relationships"></Relationships>
</file>

<file path=ppt/diagrams/_rels/data53.xml.rels><?xml version="1.0" encoding="UTF-8" standalone="yes"?><Relationships xmlns="http://schemas.openxmlformats.org/package/2006/relationships"></Relationships>
</file>

<file path=ppt/diagrams/_rels/data54.xml.rels><?xml version="1.0" encoding="UTF-8" standalone="yes"?><Relationships xmlns="http://schemas.openxmlformats.org/package/2006/relationships"></Relationships>
</file>

<file path=ppt/diagrams/_rels/data55.xml.rels><?xml version="1.0" encoding="UTF-8" standalone="yes"?><Relationships xmlns="http://schemas.openxmlformats.org/package/2006/relationships"></Relationships>
</file>

<file path=ppt/diagrams/_rels/data56.xml.rels><?xml version="1.0" encoding="UTF-8" standalone="yes"?><Relationships xmlns="http://schemas.openxmlformats.org/package/2006/relationships"></Relationships>
</file>

<file path=ppt/diagrams/_rels/data57.xml.rels><?xml version="1.0" encoding="UTF-8" standalone="yes"?><Relationships xmlns="http://schemas.openxmlformats.org/package/2006/relationships"></Relationships>
</file>

<file path=ppt/diagrams/_rels/data58.xml.rels><?xml version="1.0" encoding="UTF-8" standalone="yes"?><Relationships xmlns="http://schemas.openxmlformats.org/package/2006/relationships"></Relationships>
</file>

<file path=ppt/diagrams/_rels/data59.xml.rels><?xml version="1.0" encoding="UTF-8" standalone="yes"?><Relationships xmlns="http://schemas.openxmlformats.org/package/2006/relationships"></Relationships>
</file>

<file path=ppt/diagrams/_rels/data6.xml.rels><?xml version="1.0" encoding="UTF-8" standalone="yes"?><Relationships xmlns="http://schemas.openxmlformats.org/package/2006/relationships"></Relationships>
</file>

<file path=ppt/diagrams/_rels/data60.xml.rels><?xml version="1.0" encoding="UTF-8" standalone="yes"?><Relationships xmlns="http://schemas.openxmlformats.org/package/2006/relationships"></Relationships>
</file>

<file path=ppt/diagrams/_rels/data61.xml.rels><?xml version="1.0" encoding="UTF-8" standalone="yes"?><Relationships xmlns="http://schemas.openxmlformats.org/package/2006/relationships"></Relationships>
</file>

<file path=ppt/diagrams/_rels/data62.xml.rels><?xml version="1.0" encoding="UTF-8" standalone="yes"?><Relationships xmlns="http://schemas.openxmlformats.org/package/2006/relationships"></Relationships>
</file>

<file path=ppt/diagrams/_rels/data63.xml.rels><?xml version="1.0" encoding="UTF-8" standalone="yes"?><Relationships xmlns="http://schemas.openxmlformats.org/package/2006/relationships"></Relationships>
</file>

<file path=ppt/diagrams/_rels/data64.xml.rels><?xml version="1.0" encoding="UTF-8" standalone="yes"?><Relationships xmlns="http://schemas.openxmlformats.org/package/2006/relationships"></Relationships>
</file>

<file path=ppt/diagrams/_rels/data65.xml.rels><?xml version="1.0" encoding="UTF-8" standalone="yes"?><Relationships xmlns="http://schemas.openxmlformats.org/package/2006/relationships"></Relationships>
</file>

<file path=ppt/diagrams/_rels/data66.xml.rels><?xml version="1.0" encoding="UTF-8" standalone="yes"?><Relationships xmlns="http://schemas.openxmlformats.org/package/2006/relationships"></Relationships>
</file>

<file path=ppt/diagrams/_rels/data67.xml.rels><?xml version="1.0" encoding="UTF-8" standalone="yes"?><Relationships xmlns="http://schemas.openxmlformats.org/package/2006/relationships"></Relationships>
</file>

<file path=ppt/diagrams/_rels/data68.xml.rels><?xml version="1.0" encoding="UTF-8" standalone="yes"?><Relationships xmlns="http://schemas.openxmlformats.org/package/2006/relationships"></Relationships>
</file>

<file path=ppt/diagrams/_rels/data69.xml.rels><?xml version="1.0" encoding="UTF-8" standalone="yes"?><Relationships xmlns="http://schemas.openxmlformats.org/package/2006/relationships"></Relationships>
</file>

<file path=ppt/diagrams/_rels/data7.xml.rels><?xml version="1.0" encoding="UTF-8" standalone="yes"?><Relationships xmlns="http://schemas.openxmlformats.org/package/2006/relationships"></Relationships>
</file>

<file path=ppt/diagrams/_rels/data70.xml.rels><?xml version="1.0" encoding="UTF-8" standalone="yes"?><Relationships xmlns="http://schemas.openxmlformats.org/package/2006/relationships"></Relationships>
</file>

<file path=ppt/diagrams/_rels/data71.xml.rels><?xml version="1.0" encoding="UTF-8" standalone="yes"?><Relationships xmlns="http://schemas.openxmlformats.org/package/2006/relationships"></Relationships>
</file>

<file path=ppt/diagrams/_rels/data72.xml.rels><?xml version="1.0" encoding="UTF-8" standalone="yes"?><Relationships xmlns="http://schemas.openxmlformats.org/package/2006/relationships"></Relationships>
</file>

<file path=ppt/diagrams/_rels/data73.xml.rels><?xml version="1.0" encoding="UTF-8" standalone="yes"?><Relationships xmlns="http://schemas.openxmlformats.org/package/2006/relationships"></Relationships>
</file>

<file path=ppt/diagrams/_rels/data74.xml.rels><?xml version="1.0" encoding="UTF-8" standalone="yes"?><Relationships xmlns="http://schemas.openxmlformats.org/package/2006/relationships"></Relationships>
</file>

<file path=ppt/diagrams/_rels/data75.xml.rels><?xml version="1.0" encoding="UTF-8" standalone="yes"?><Relationships xmlns="http://schemas.openxmlformats.org/package/2006/relationships"></Relationships>
</file>

<file path=ppt/diagrams/_rels/data76.xml.rels><?xml version="1.0" encoding="UTF-8" standalone="yes"?><Relationships xmlns="http://schemas.openxmlformats.org/package/2006/relationships"></Relationships>
</file>

<file path=ppt/diagrams/_rels/data77.xml.rels><?xml version="1.0" encoding="UTF-8" standalone="yes"?><Relationships xmlns="http://schemas.openxmlformats.org/package/2006/relationships"></Relationships>
</file>

<file path=ppt/diagrams/_rels/data78.xml.rels><?xml version="1.0" encoding="UTF-8" standalone="yes"?><Relationships xmlns="http://schemas.openxmlformats.org/package/2006/relationships"></Relationships>
</file>

<file path=ppt/diagrams/_rels/data79.xml.rels><?xml version="1.0" encoding="UTF-8" standalone="yes"?><Relationships xmlns="http://schemas.openxmlformats.org/package/2006/relationships"></Relationships>
</file>

<file path=ppt/diagrams/_rels/data8.xml.rels><?xml version="1.0" encoding="UTF-8" standalone="yes"?><Relationships xmlns="http://schemas.openxmlformats.org/package/2006/relationships"></Relationships>
</file>

<file path=ppt/diagrams/_rels/data80.xml.rels><?xml version="1.0" encoding="UTF-8" standalone="yes"?><Relationships xmlns="http://schemas.openxmlformats.org/package/2006/relationships"></Relationships>
</file>

<file path=ppt/diagrams/_rels/data81.xml.rels><?xml version="1.0" encoding="UTF-8" standalone="yes"?><Relationships xmlns="http://schemas.openxmlformats.org/package/2006/relationships"></Relationships>
</file>

<file path=ppt/diagrams/_rels/data82.xml.rels><?xml version="1.0" encoding="UTF-8" standalone="yes"?><Relationships xmlns="http://schemas.openxmlformats.org/package/2006/relationships"></Relationships>
</file>

<file path=ppt/diagrams/_rels/data83.xml.rels><?xml version="1.0" encoding="UTF-8" standalone="yes"?><Relationships xmlns="http://schemas.openxmlformats.org/package/2006/relationships"></Relationships>
</file>

<file path=ppt/diagrams/_rels/data84.xml.rels><?xml version="1.0" encoding="UTF-8" standalone="yes"?><Relationships xmlns="http://schemas.openxmlformats.org/package/2006/relationships"></Relationships>
</file>

<file path=ppt/diagrams/_rels/data85.xml.rels><?xml version="1.0" encoding="UTF-8" standalone="yes"?><Relationships xmlns="http://schemas.openxmlformats.org/package/2006/relationships"></Relationships>
</file>

<file path=ppt/diagrams/_rels/data86.xml.rels><?xml version="1.0" encoding="UTF-8" standalone="yes"?><Relationships xmlns="http://schemas.openxmlformats.org/package/2006/relationships"></Relationships>
</file>

<file path=ppt/diagrams/_rels/data87.xml.rels><?xml version="1.0" encoding="UTF-8" standalone="yes"?><Relationships xmlns="http://schemas.openxmlformats.org/package/2006/relationships"></Relationships>
</file>

<file path=ppt/diagrams/_rels/data88.xml.rels><?xml version="1.0" encoding="UTF-8" standalone="yes"?><Relationships xmlns="http://schemas.openxmlformats.org/package/2006/relationships"></Relationships>
</file>

<file path=ppt/diagrams/_rels/data89.xml.rels><?xml version="1.0" encoding="UTF-8" standalone="yes"?><Relationships xmlns="http://schemas.openxmlformats.org/package/2006/relationships"></Relationships>
</file>

<file path=ppt/diagrams/_rels/data9.xml.rels><?xml version="1.0" encoding="UTF-8" standalone="yes"?><Relationships xmlns="http://schemas.openxmlformats.org/package/2006/relationships"></Relationships>
</file>

<file path=ppt/diagrams/_rels/data90.xml.rels><?xml version="1.0" encoding="UTF-8" standalone="yes"?><Relationships xmlns="http://schemas.openxmlformats.org/package/2006/relationships"></Relationships>
</file>

<file path=ppt/diagrams/_rels/data91.xml.rels><?xml version="1.0" encoding="UTF-8" standalone="yes"?><Relationships xmlns="http://schemas.openxmlformats.org/package/2006/relationships"></Relationships>
</file>

<file path=ppt/diagrams/_rels/data92.xml.rels><?xml version="1.0" encoding="UTF-8" standalone="yes"?><Relationships xmlns="http://schemas.openxmlformats.org/package/2006/relationships"></Relationships>
</file>

<file path=ppt/diagrams/_rels/data93.xml.rels><?xml version="1.0" encoding="UTF-8" standalone="yes"?><Relationships xmlns="http://schemas.openxmlformats.org/package/2006/relationships"></Relationships>
</file>

<file path=ppt/diagrams/_rels/data94.xml.rels><?xml version="1.0" encoding="UTF-8" standalone="yes"?><Relationships xmlns="http://schemas.openxmlformats.org/package/2006/relationships"></Relationships>
</file>

<file path=ppt/diagrams/_rels/data95.xml.rels><?xml version="1.0" encoding="UTF-8" standalone="yes"?><Relationships xmlns="http://schemas.openxmlformats.org/package/2006/relationships"></Relationships>
</file>

<file path=ppt/diagrams/_rels/data96.xml.rels><?xml version="1.0" encoding="UTF-8" standalone="yes"?><Relationships xmlns="http://schemas.openxmlformats.org/package/2006/relationships"></Relationships>
</file>

<file path=ppt/diagrams/_rels/data97.xml.rels><?xml version="1.0" encoding="UTF-8" standalone="yes"?><Relationships xmlns="http://schemas.openxmlformats.org/package/2006/relationships"></Relationships>
</file>

<file path=ppt/diagrams/_rels/data98.xml.rels><?xml version="1.0" encoding="UTF-8" standalone="yes"?><Relationships xmlns="http://schemas.openxmlformats.org/package/2006/relationships"></Relationships>
</file>

<file path=ppt/diagrams/_rels/drawing1.xml.rels><?xml version="1.0" encoding="UTF-8" standalone="yes"?><Relationships xmlns="http://schemas.openxmlformats.org/package/2006/relationships"></Relationships>
</file>

<file path=ppt/diagrams/_rels/drawing10.xml.rels><?xml version="1.0" encoding="UTF-8" standalone="yes"?><Relationships xmlns="http://schemas.openxmlformats.org/package/2006/relationships"></Relationships>
</file>

<file path=ppt/diagrams/_rels/drawing11.xml.rels><?xml version="1.0" encoding="UTF-8" standalone="yes"?><Relationships xmlns="http://schemas.openxmlformats.org/package/2006/relationships"></Relationships>
</file>

<file path=ppt/diagrams/_rels/drawing12.xml.rels><?xml version="1.0" encoding="UTF-8" standalone="yes"?><Relationships xmlns="http://schemas.openxmlformats.org/package/2006/relationships"></Relationships>
</file>

<file path=ppt/diagrams/_rels/drawing13.xml.rels><?xml version="1.0" encoding="UTF-8" standalone="yes"?><Relationships xmlns="http://schemas.openxmlformats.org/package/2006/relationships"></Relationships>
</file>

<file path=ppt/diagrams/_rels/drawing14.xml.rels><?xml version="1.0" encoding="UTF-8" standalone="yes"?><Relationships xmlns="http://schemas.openxmlformats.org/package/2006/relationships"></Relationships>
</file>

<file path=ppt/diagrams/_rels/drawing15.xml.rels><?xml version="1.0" encoding="UTF-8" standalone="yes"?><Relationships xmlns="http://schemas.openxmlformats.org/package/2006/relationships"></Relationships>
</file>

<file path=ppt/diagrams/_rels/drawing16.xml.rels><?xml version="1.0" encoding="UTF-8" standalone="yes"?><Relationships xmlns="http://schemas.openxmlformats.org/package/2006/relationships"></Relationships>
</file>

<file path=ppt/diagrams/_rels/drawing17.xml.rels><?xml version="1.0" encoding="UTF-8" standalone="yes"?><Relationships xmlns="http://schemas.openxmlformats.org/package/2006/relationships"></Relationships>
</file>

<file path=ppt/diagrams/_rels/drawing18.xml.rels><?xml version="1.0" encoding="UTF-8" standalone="yes"?><Relationships xmlns="http://schemas.openxmlformats.org/package/2006/relationships"></Relationships>
</file>

<file path=ppt/diagrams/_rels/drawing19.xml.rels><?xml version="1.0" encoding="UTF-8" standalone="yes"?><Relationships xmlns="http://schemas.openxmlformats.org/package/2006/relationships"></Relationships>
</file>

<file path=ppt/diagrams/_rels/drawing2.xml.rels><?xml version="1.0" encoding="UTF-8" standalone="yes"?><Relationships xmlns="http://schemas.openxmlformats.org/package/2006/relationships"></Relationships>
</file>

<file path=ppt/diagrams/_rels/drawing20.xml.rels><?xml version="1.0" encoding="UTF-8" standalone="yes"?><Relationships xmlns="http://schemas.openxmlformats.org/package/2006/relationships"></Relationships>
</file>

<file path=ppt/diagrams/_rels/drawing21.xml.rels><?xml version="1.0" encoding="UTF-8" standalone="yes"?><Relationships xmlns="http://schemas.openxmlformats.org/package/2006/relationships"></Relationships>
</file>

<file path=ppt/diagrams/_rels/drawing22.xml.rels><?xml version="1.0" encoding="UTF-8" standalone="yes"?><Relationships xmlns="http://schemas.openxmlformats.org/package/2006/relationships"></Relationships>
</file>

<file path=ppt/diagrams/_rels/drawing23.xml.rels><?xml version="1.0" encoding="UTF-8" standalone="yes"?><Relationships xmlns="http://schemas.openxmlformats.org/package/2006/relationships"></Relationships>
</file>

<file path=ppt/diagrams/_rels/drawing24.xml.rels><?xml version="1.0" encoding="UTF-8" standalone="yes"?><Relationships xmlns="http://schemas.openxmlformats.org/package/2006/relationships"></Relationships>
</file>

<file path=ppt/diagrams/_rels/drawing25.xml.rels><?xml version="1.0" encoding="UTF-8" standalone="yes"?><Relationships xmlns="http://schemas.openxmlformats.org/package/2006/relationships"></Relationships>
</file>

<file path=ppt/diagrams/_rels/drawing26.xml.rels><?xml version="1.0" encoding="UTF-8" standalone="yes"?><Relationships xmlns="http://schemas.openxmlformats.org/package/2006/relationships"></Relationships>
</file>

<file path=ppt/diagrams/_rels/drawing27.xml.rels><?xml version="1.0" encoding="UTF-8" standalone="yes"?><Relationships xmlns="http://schemas.openxmlformats.org/package/2006/relationships"></Relationships>
</file>

<file path=ppt/diagrams/_rels/drawing28.xml.rels><?xml version="1.0" encoding="UTF-8" standalone="yes"?><Relationships xmlns="http://schemas.openxmlformats.org/package/2006/relationships"></Relationships>
</file>

<file path=ppt/diagrams/_rels/drawing29.xml.rels><?xml version="1.0" encoding="UTF-8" standalone="yes"?><Relationships xmlns="http://schemas.openxmlformats.org/package/2006/relationships"></Relationships>
</file>

<file path=ppt/diagrams/_rels/drawing3.xml.rels><?xml version="1.0" encoding="UTF-8" standalone="yes"?><Relationships xmlns="http://schemas.openxmlformats.org/package/2006/relationships"></Relationships>
</file>

<file path=ppt/diagrams/_rels/drawing30.xml.rels><?xml version="1.0" encoding="UTF-8" standalone="yes"?><Relationships xmlns="http://schemas.openxmlformats.org/package/2006/relationships"></Relationships>
</file>

<file path=ppt/diagrams/_rels/drawing31.xml.rels><?xml version="1.0" encoding="UTF-8" standalone="yes"?><Relationships xmlns="http://schemas.openxmlformats.org/package/2006/relationships"></Relationships>
</file>

<file path=ppt/diagrams/_rels/drawing32.xml.rels><?xml version="1.0" encoding="UTF-8" standalone="yes"?><Relationships xmlns="http://schemas.openxmlformats.org/package/2006/relationships"></Relationships>
</file>

<file path=ppt/diagrams/_rels/drawing33.xml.rels><?xml version="1.0" encoding="UTF-8" standalone="yes"?><Relationships xmlns="http://schemas.openxmlformats.org/package/2006/relationships"></Relationships>
</file>

<file path=ppt/diagrams/_rels/drawing34.xml.rels><?xml version="1.0" encoding="UTF-8" standalone="yes"?><Relationships xmlns="http://schemas.openxmlformats.org/package/2006/relationships"></Relationships>
</file>

<file path=ppt/diagrams/_rels/drawing35.xml.rels><?xml version="1.0" encoding="UTF-8" standalone="yes"?><Relationships xmlns="http://schemas.openxmlformats.org/package/2006/relationships"></Relationships>
</file>

<file path=ppt/diagrams/_rels/drawing36.xml.rels><?xml version="1.0" encoding="UTF-8" standalone="yes"?><Relationships xmlns="http://schemas.openxmlformats.org/package/2006/relationships"></Relationships>
</file>

<file path=ppt/diagrams/_rels/drawing37.xml.rels><?xml version="1.0" encoding="UTF-8" standalone="yes"?><Relationships xmlns="http://schemas.openxmlformats.org/package/2006/relationships"></Relationships>
</file>

<file path=ppt/diagrams/_rels/drawing38.xml.rels><?xml version="1.0" encoding="UTF-8" standalone="yes"?><Relationships xmlns="http://schemas.openxmlformats.org/package/2006/relationships"></Relationships>
</file>

<file path=ppt/diagrams/_rels/drawing39.xml.rels><?xml version="1.0" encoding="UTF-8" standalone="yes"?><Relationships xmlns="http://schemas.openxmlformats.org/package/2006/relationships"></Relationships>
</file>

<file path=ppt/diagrams/_rels/drawing4.xml.rels><?xml version="1.0" encoding="UTF-8" standalone="yes"?><Relationships xmlns="http://schemas.openxmlformats.org/package/2006/relationships"></Relationships>
</file>

<file path=ppt/diagrams/_rels/drawing40.xml.rels><?xml version="1.0" encoding="UTF-8" standalone="yes"?><Relationships xmlns="http://schemas.openxmlformats.org/package/2006/relationships"></Relationships>
</file>

<file path=ppt/diagrams/_rels/drawing41.xml.rels><?xml version="1.0" encoding="UTF-8" standalone="yes"?><Relationships xmlns="http://schemas.openxmlformats.org/package/2006/relationships"></Relationships>
</file>

<file path=ppt/diagrams/_rels/drawing42.xml.rels><?xml version="1.0" encoding="UTF-8" standalone="yes"?><Relationships xmlns="http://schemas.openxmlformats.org/package/2006/relationships"></Relationships>
</file>

<file path=ppt/diagrams/_rels/drawing43.xml.rels><?xml version="1.0" encoding="UTF-8" standalone="yes"?><Relationships xmlns="http://schemas.openxmlformats.org/package/2006/relationships"></Relationships>
</file>

<file path=ppt/diagrams/_rels/drawing44.xml.rels><?xml version="1.0" encoding="UTF-8" standalone="yes"?><Relationships xmlns="http://schemas.openxmlformats.org/package/2006/relationships"></Relationships>
</file>

<file path=ppt/diagrams/_rels/drawing45.xml.rels><?xml version="1.0" encoding="UTF-8" standalone="yes"?><Relationships xmlns="http://schemas.openxmlformats.org/package/2006/relationships"></Relationships>
</file>

<file path=ppt/diagrams/_rels/drawing46.xml.rels><?xml version="1.0" encoding="UTF-8" standalone="yes"?><Relationships xmlns="http://schemas.openxmlformats.org/package/2006/relationships"></Relationships>
</file>

<file path=ppt/diagrams/_rels/drawing47.xml.rels><?xml version="1.0" encoding="UTF-8" standalone="yes"?><Relationships xmlns="http://schemas.openxmlformats.org/package/2006/relationships"></Relationships>
</file>

<file path=ppt/diagrams/_rels/drawing48.xml.rels><?xml version="1.0" encoding="UTF-8" standalone="yes"?><Relationships xmlns="http://schemas.openxmlformats.org/package/2006/relationships"></Relationships>
</file>

<file path=ppt/diagrams/_rels/drawing49.xml.rels><?xml version="1.0" encoding="UTF-8" standalone="yes"?><Relationships xmlns="http://schemas.openxmlformats.org/package/2006/relationships"></Relationships>
</file>

<file path=ppt/diagrams/_rels/drawing5.xml.rels><?xml version="1.0" encoding="UTF-8" standalone="yes"?><Relationships xmlns="http://schemas.openxmlformats.org/package/2006/relationships"></Relationships>
</file>

<file path=ppt/diagrams/_rels/drawing50.xml.rels><?xml version="1.0" encoding="UTF-8" standalone="yes"?><Relationships xmlns="http://schemas.openxmlformats.org/package/2006/relationships"></Relationships>
</file>

<file path=ppt/diagrams/_rels/drawing51.xml.rels><?xml version="1.0" encoding="UTF-8" standalone="yes"?><Relationships xmlns="http://schemas.openxmlformats.org/package/2006/relationships"></Relationships>
</file>

<file path=ppt/diagrams/_rels/drawing52.xml.rels><?xml version="1.0" encoding="UTF-8" standalone="yes"?><Relationships xmlns="http://schemas.openxmlformats.org/package/2006/relationships"></Relationships>
</file>

<file path=ppt/diagrams/_rels/drawing53.xml.rels><?xml version="1.0" encoding="UTF-8" standalone="yes"?><Relationships xmlns="http://schemas.openxmlformats.org/package/2006/relationships"></Relationships>
</file>

<file path=ppt/diagrams/_rels/drawing54.xml.rels><?xml version="1.0" encoding="UTF-8" standalone="yes"?><Relationships xmlns="http://schemas.openxmlformats.org/package/2006/relationships"></Relationships>
</file>

<file path=ppt/diagrams/_rels/drawing55.xml.rels><?xml version="1.0" encoding="UTF-8" standalone="yes"?><Relationships xmlns="http://schemas.openxmlformats.org/package/2006/relationships"></Relationships>
</file>

<file path=ppt/diagrams/_rels/drawing56.xml.rels><?xml version="1.0" encoding="UTF-8" standalone="yes"?><Relationships xmlns="http://schemas.openxmlformats.org/package/2006/relationships"></Relationships>
</file>

<file path=ppt/diagrams/_rels/drawing57.xml.rels><?xml version="1.0" encoding="UTF-8" standalone="yes"?><Relationships xmlns="http://schemas.openxmlformats.org/package/2006/relationships"></Relationships>
</file>

<file path=ppt/diagrams/_rels/drawing58.xml.rels><?xml version="1.0" encoding="UTF-8" standalone="yes"?><Relationships xmlns="http://schemas.openxmlformats.org/package/2006/relationships"></Relationships>
</file>

<file path=ppt/diagrams/_rels/drawing59.xml.rels><?xml version="1.0" encoding="UTF-8" standalone="yes"?><Relationships xmlns="http://schemas.openxmlformats.org/package/2006/relationships"></Relationships>
</file>

<file path=ppt/diagrams/_rels/drawing6.xml.rels><?xml version="1.0" encoding="UTF-8" standalone="yes"?><Relationships xmlns="http://schemas.openxmlformats.org/package/2006/relationships"></Relationships>
</file>

<file path=ppt/diagrams/_rels/drawing60.xml.rels><?xml version="1.0" encoding="UTF-8" standalone="yes"?><Relationships xmlns="http://schemas.openxmlformats.org/package/2006/relationships"></Relationships>
</file>

<file path=ppt/diagrams/_rels/drawing61.xml.rels><?xml version="1.0" encoding="UTF-8" standalone="yes"?><Relationships xmlns="http://schemas.openxmlformats.org/package/2006/relationships"></Relationships>
</file>

<file path=ppt/diagrams/_rels/drawing62.xml.rels><?xml version="1.0" encoding="UTF-8" standalone="yes"?><Relationships xmlns="http://schemas.openxmlformats.org/package/2006/relationships"></Relationships>
</file>

<file path=ppt/diagrams/_rels/drawing63.xml.rels><?xml version="1.0" encoding="UTF-8" standalone="yes"?><Relationships xmlns="http://schemas.openxmlformats.org/package/2006/relationships"></Relationships>
</file>

<file path=ppt/diagrams/_rels/drawing64.xml.rels><?xml version="1.0" encoding="UTF-8" standalone="yes"?><Relationships xmlns="http://schemas.openxmlformats.org/package/2006/relationships"></Relationships>
</file>

<file path=ppt/diagrams/_rels/drawing65.xml.rels><?xml version="1.0" encoding="UTF-8" standalone="yes"?><Relationships xmlns="http://schemas.openxmlformats.org/package/2006/relationships"></Relationships>
</file>

<file path=ppt/diagrams/_rels/drawing66.xml.rels><?xml version="1.0" encoding="UTF-8" standalone="yes"?><Relationships xmlns="http://schemas.openxmlformats.org/package/2006/relationships"></Relationships>
</file>

<file path=ppt/diagrams/_rels/drawing67.xml.rels><?xml version="1.0" encoding="UTF-8" standalone="yes"?><Relationships xmlns="http://schemas.openxmlformats.org/package/2006/relationships"></Relationships>
</file>

<file path=ppt/diagrams/_rels/drawing68.xml.rels><?xml version="1.0" encoding="UTF-8" standalone="yes"?><Relationships xmlns="http://schemas.openxmlformats.org/package/2006/relationships"></Relationships>
</file>

<file path=ppt/diagrams/_rels/drawing69.xml.rels><?xml version="1.0" encoding="UTF-8" standalone="yes"?><Relationships xmlns="http://schemas.openxmlformats.org/package/2006/relationships"></Relationships>
</file>

<file path=ppt/diagrams/_rels/drawing7.xml.rels><?xml version="1.0" encoding="UTF-8" standalone="yes"?><Relationships xmlns="http://schemas.openxmlformats.org/package/2006/relationships"></Relationships>
</file>

<file path=ppt/diagrams/_rels/drawing70.xml.rels><?xml version="1.0" encoding="UTF-8" standalone="yes"?><Relationships xmlns="http://schemas.openxmlformats.org/package/2006/relationships"></Relationships>
</file>

<file path=ppt/diagrams/_rels/drawing71.xml.rels><?xml version="1.0" encoding="UTF-8" standalone="yes"?><Relationships xmlns="http://schemas.openxmlformats.org/package/2006/relationships"></Relationships>
</file>

<file path=ppt/diagrams/_rels/drawing72.xml.rels><?xml version="1.0" encoding="UTF-8" standalone="yes"?><Relationships xmlns="http://schemas.openxmlformats.org/package/2006/relationships"></Relationships>
</file>

<file path=ppt/diagrams/_rels/drawing73.xml.rels><?xml version="1.0" encoding="UTF-8" standalone="yes"?><Relationships xmlns="http://schemas.openxmlformats.org/package/2006/relationships"></Relationships>
</file>

<file path=ppt/diagrams/_rels/drawing74.xml.rels><?xml version="1.0" encoding="UTF-8" standalone="yes"?><Relationships xmlns="http://schemas.openxmlformats.org/package/2006/relationships"></Relationships>
</file>

<file path=ppt/diagrams/_rels/drawing75.xml.rels><?xml version="1.0" encoding="UTF-8" standalone="yes"?><Relationships xmlns="http://schemas.openxmlformats.org/package/2006/relationships"></Relationships>
</file>

<file path=ppt/diagrams/_rels/drawing76.xml.rels><?xml version="1.0" encoding="UTF-8" standalone="yes"?><Relationships xmlns="http://schemas.openxmlformats.org/package/2006/relationships"></Relationships>
</file>

<file path=ppt/diagrams/_rels/drawing77.xml.rels><?xml version="1.0" encoding="UTF-8" standalone="yes"?><Relationships xmlns="http://schemas.openxmlformats.org/package/2006/relationships"></Relationships>
</file>

<file path=ppt/diagrams/_rels/drawing78.xml.rels><?xml version="1.0" encoding="UTF-8" standalone="yes"?><Relationships xmlns="http://schemas.openxmlformats.org/package/2006/relationships"></Relationships>
</file>

<file path=ppt/diagrams/_rels/drawing79.xml.rels><?xml version="1.0" encoding="UTF-8" standalone="yes"?><Relationships xmlns="http://schemas.openxmlformats.org/package/2006/relationships"></Relationships>
</file>

<file path=ppt/diagrams/_rels/drawing8.xml.rels><?xml version="1.0" encoding="UTF-8" standalone="yes"?><Relationships xmlns="http://schemas.openxmlformats.org/package/2006/relationships"></Relationships>
</file>

<file path=ppt/diagrams/_rels/drawing80.xml.rels><?xml version="1.0" encoding="UTF-8" standalone="yes"?><Relationships xmlns="http://schemas.openxmlformats.org/package/2006/relationships"></Relationships>
</file>

<file path=ppt/diagrams/_rels/drawing81.xml.rels><?xml version="1.0" encoding="UTF-8" standalone="yes"?><Relationships xmlns="http://schemas.openxmlformats.org/package/2006/relationships"></Relationships>
</file>

<file path=ppt/diagrams/_rels/drawing82.xml.rels><?xml version="1.0" encoding="UTF-8" standalone="yes"?><Relationships xmlns="http://schemas.openxmlformats.org/package/2006/relationships"></Relationships>
</file>

<file path=ppt/diagrams/_rels/drawing83.xml.rels><?xml version="1.0" encoding="UTF-8" standalone="yes"?><Relationships xmlns="http://schemas.openxmlformats.org/package/2006/relationships"></Relationships>
</file>

<file path=ppt/diagrams/_rels/drawing84.xml.rels><?xml version="1.0" encoding="UTF-8" standalone="yes"?><Relationships xmlns="http://schemas.openxmlformats.org/package/2006/relationships"></Relationships>
</file>

<file path=ppt/diagrams/_rels/drawing85.xml.rels><?xml version="1.0" encoding="UTF-8" standalone="yes"?><Relationships xmlns="http://schemas.openxmlformats.org/package/2006/relationships"></Relationships>
</file>

<file path=ppt/diagrams/_rels/drawing86.xml.rels><?xml version="1.0" encoding="UTF-8" standalone="yes"?><Relationships xmlns="http://schemas.openxmlformats.org/package/2006/relationships"></Relationships>
</file>

<file path=ppt/diagrams/_rels/drawing87.xml.rels><?xml version="1.0" encoding="UTF-8" standalone="yes"?><Relationships xmlns="http://schemas.openxmlformats.org/package/2006/relationships"></Relationships>
</file>

<file path=ppt/diagrams/_rels/drawing88.xml.rels><?xml version="1.0" encoding="UTF-8" standalone="yes"?><Relationships xmlns="http://schemas.openxmlformats.org/package/2006/relationships"></Relationships>
</file>

<file path=ppt/diagrams/_rels/drawing89.xml.rels><?xml version="1.0" encoding="UTF-8" standalone="yes"?><Relationships xmlns="http://schemas.openxmlformats.org/package/2006/relationships"></Relationships>
</file>

<file path=ppt/diagrams/_rels/drawing9.xml.rels><?xml version="1.0" encoding="UTF-8" standalone="yes"?><Relationships xmlns="http://schemas.openxmlformats.org/package/2006/relationships"></Relationships>
</file>

<file path=ppt/diagrams/_rels/drawing90.xml.rels><?xml version="1.0" encoding="UTF-8" standalone="yes"?><Relationships xmlns="http://schemas.openxmlformats.org/package/2006/relationships"></Relationships>
</file>

<file path=ppt/diagrams/_rels/drawing91.xml.rels><?xml version="1.0" encoding="UTF-8" standalone="yes"?><Relationships xmlns="http://schemas.openxmlformats.org/package/2006/relationships"></Relationships>
</file>

<file path=ppt/diagrams/_rels/drawing92.xml.rels><?xml version="1.0" encoding="UTF-8" standalone="yes"?><Relationships xmlns="http://schemas.openxmlformats.org/package/2006/relationships"></Relationships>
</file>

<file path=ppt/diagrams/_rels/drawing93.xml.rels><?xml version="1.0" encoding="UTF-8" standalone="yes"?><Relationships xmlns="http://schemas.openxmlformats.org/package/2006/relationships"></Relationships>
</file>

<file path=ppt/diagrams/_rels/drawing94.xml.rels><?xml version="1.0" encoding="UTF-8" standalone="yes"?><Relationships xmlns="http://schemas.openxmlformats.org/package/2006/relationships"></Relationships>
</file>

<file path=ppt/diagrams/_rels/drawing95.xml.rels><?xml version="1.0" encoding="UTF-8" standalone="yes"?><Relationships xmlns="http://schemas.openxmlformats.org/package/2006/relationships"></Relationships>
</file>

<file path=ppt/diagrams/_rels/drawing96.xml.rels><?xml version="1.0" encoding="UTF-8" standalone="yes"?><Relationships xmlns="http://schemas.openxmlformats.org/package/2006/relationships"></Relationships>
</file>

<file path=ppt/diagrams/_rels/drawing97.xml.rels><?xml version="1.0" encoding="UTF-8" standalone="yes"?><Relationships xmlns="http://schemas.openxmlformats.org/package/2006/relationships"></Relationships>
</file>

<file path=ppt/diagrams/_rels/drawing98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5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5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4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9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9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4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4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34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3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4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4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54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5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64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6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74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79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84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8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9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9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04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09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14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19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24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29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34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39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4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49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54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59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64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69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74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79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84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89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9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99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04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09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14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19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24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29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34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39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4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49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54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59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64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69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74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79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84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89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9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399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04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09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14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19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24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29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34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39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4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4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49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54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59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64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69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74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79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84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B6AF832-C617-40B4-A891-F2C9FA67244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0"/>
      <dgm:spPr bwMode="auto"/>
      <dgm:t>
        <a:bodyPr/>
        <a:lstStyle/>
        <a:p>
          <a:pPr>
            <a:defRPr/>
          </a:pPr>
          <a:endParaRPr/>
        </a:p>
      </dgm:t>
    </dgm:pt>
    <dgm:pt modelId="{7646E363-5F29-48DB-BF22-5B246C595DB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3A410D1B-87FC-4AB8-9E94-7906B9F7A74B}" type="par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976070E4-804F-46FE-B78A-2A318B238F48}" type="sibTrans" cxnId="{6E56C067-841E-4243-9231-AD7C7B76A97C}">
      <dgm:prSet/>
      <dgm:spPr bwMode="auto"/>
      <dgm:t>
        <a:bodyPr/>
        <a:lstStyle/>
        <a:p>
          <a:pPr>
            <a:defRPr/>
          </a:pPr>
          <a:endParaRPr/>
        </a:p>
      </dgm:t>
    </dgm:pt>
    <dgm:pt modelId="{BD7192CC-AF69-4BEB-B4DB-A7B3AFCF47C3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63F865B-4D12-4E5A-8747-5A58D1DA69C5}" type="par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982F1833-0DD2-4F08-9CBA-D54E1DB2666C}" type="sibTrans" cxnId="{D4EA4D89-99FB-4D2B-8ACB-44C83AE135D8}">
      <dgm:prSet/>
      <dgm:spPr bwMode="auto"/>
      <dgm:t>
        <a:bodyPr/>
        <a:lstStyle/>
        <a:p>
          <a:pPr>
            <a:defRPr/>
          </a:pPr>
          <a:endParaRPr/>
        </a:p>
      </dgm:t>
    </dgm:pt>
    <dgm:pt modelId="{2598CF66-FB0E-425C-8B2B-A875DF076F19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BEEE435-042C-4775-9E92-01E6E7A9F2FE}" type="par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43D6D905-7809-4807-BFBD-8C7AFF1F501A}" type="sibTrans" cxnId="{7AFAF6EB-06C6-4692-8574-62B8B95C0798}">
      <dgm:prSet/>
      <dgm:spPr bwMode="auto"/>
      <dgm:t>
        <a:bodyPr/>
        <a:lstStyle/>
        <a:p>
          <a:pPr>
            <a:defRPr/>
          </a:pPr>
          <a:endParaRPr/>
        </a:p>
      </dgm:t>
    </dgm:pt>
    <dgm:pt modelId="{0BC9397D-76E3-4CDA-9CAC-BD5F185C1570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AEF1FCB3-A9EC-4C4C-8B3B-B831BACF91FF}" type="par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BAAB6837-AD72-4EA3-8C85-225481EC9658}" type="sibTrans" cxnId="{A97D1C9D-A31D-4F76-8A3C-B69719E140A0}">
      <dgm:prSet/>
      <dgm:spPr bwMode="auto"/>
      <dgm:t>
        <a:bodyPr/>
        <a:lstStyle/>
        <a:p>
          <a:pPr>
            <a:defRPr/>
          </a:pPr>
          <a:endParaRPr/>
        </a:p>
      </dgm:t>
    </dgm:pt>
    <dgm:pt modelId="{1E071D39-1D63-4B4E-8129-A27705804A36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570593CC-6F6D-4DB2-ABA1-A3F6962001B2}" type="par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6A6C49-679E-40F9-B176-AB1158C820E8}" type="sibTrans" cxnId="{EECF4D0C-4A2D-423B-AD7D-2972110A3572}">
      <dgm:prSet/>
      <dgm:spPr bwMode="auto"/>
      <dgm:t>
        <a:bodyPr/>
        <a:lstStyle/>
        <a:p>
          <a:pPr>
            <a:defRPr/>
          </a:pPr>
          <a:endParaRPr/>
        </a:p>
      </dgm:t>
    </dgm:pt>
    <dgm:pt modelId="{8D42054E-EAD1-44BC-9085-EF6DEF770E3D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7B075D5A-B829-4E7B-B360-DD07771DF896}" type="par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D3B3EF41-C713-43B2-B346-2EDA9F8829B6}" type="sibTrans" cxnId="{41ADB887-672B-4F68-AAC2-3A2FBB522D05}">
      <dgm:prSet/>
      <dgm:spPr bwMode="auto"/>
      <dgm:t>
        <a:bodyPr/>
        <a:lstStyle/>
        <a:p>
          <a:pPr>
            <a:defRPr/>
          </a:pPr>
          <a:endParaRPr/>
        </a:p>
      </dgm:t>
    </dgm:pt>
    <dgm:pt modelId="{579E9ECB-AD3E-43B8-9A72-971F0CFA7B45}" type="node">
      <dgm:prSet phldr="1" phldrT="[Text]"/>
      <dgm:spPr bwMode="auto"/>
      <dgm:t>
        <a:bodyPr/>
        <a:lstStyle/>
        <a:p>
          <a:pPr>
            <a:defRPr/>
          </a:pPr>
          <a:endParaRPr/>
        </a:p>
      </dgm:t>
    </dgm:pt>
    <dgm:pt modelId="{C3133F17-3C2C-4B55-99B3-DEB926C05233}" type="par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62347065-F47E-4D59-A012-F2C10FDF6C01}" type="sibTrans" cxnId="{3DBE5F3D-1F12-4189-8084-8B50AFADAC68}">
      <dgm:prSet/>
      <dgm:spPr bwMode="auto"/>
      <dgm:t>
        <a:bodyPr/>
        <a:lstStyle/>
        <a:p>
          <a:pPr>
            <a:defRPr/>
          </a:pPr>
          <a:endParaRPr/>
        </a:p>
      </dgm:t>
    </dgm:pt>
    <dgm:pt modelId="{A4FEC06D-78A0-462C-ACF3-2D4D01233F0A}" type="pres">
      <dgm:prSet presAssocID="{0B6AF832-C617-40B4-A891-F2C9FA672441}" presName="Name0" presStyleCnt="0">
        <dgm:presLayoutVars>
          <dgm:chMax val="1"/>
          <dgm:chPref val="1"/>
          <dgm:dir val="norm"/>
          <dgm:animOne val="branch"/>
          <dgm:animLvl val="lvl"/>
        </dgm:presLayoutVars>
      </dgm:prSet>
      <dgm:spPr bwMode="auto"/>
    </dgm:pt>
    <dgm:pt modelId="{C6BA81A8-46CB-4EA0-B15C-E374FA5AD2BA}" type="pres">
      <dgm:prSet presAssocID="{7646E363-5F29-48DB-BF22-5B246C595DB5}" presName="Parent" presStyleLbl="node0" presStyleIdx="0" presStyleCnt="1">
        <dgm:presLayoutVars>
          <dgm:chMax val="6"/>
          <dgm:chPref val="6"/>
        </dgm:presLayoutVars>
      </dgm:prSet>
      <dgm:spPr bwMode="auto"/>
    </dgm:pt>
    <dgm:pt modelId="{3BB245AB-CB11-4FC2-95FE-B00510F4A501}" type="pres">
      <dgm:prSet presAssocID="{BD7192CC-AF69-4BEB-B4DB-A7B3AFCF47C3}" presName="Accent1" presStyleCnt="0"/>
      <dgm:spPr bwMode="auto"/>
    </dgm:pt>
    <dgm:pt modelId="{F78F2742-10BB-4BC4-9F4B-A0F0F2BADDA2}" type="pres">
      <dgm:prSet presAssocID="{BD7192CC-AF69-4BEB-B4DB-A7B3AFCF47C3}" presName="Accent" presStyleLbl="bgShp" presStyleIdx="0" presStyleCnt="6"/>
      <dgm:spPr bwMode="auto"/>
    </dgm:pt>
    <dgm:pt modelId="{4B4CE019-6234-40B8-A6CD-45D8FBB7A7DD}" type="pres">
      <dgm:prSet presAssocID="{BD7192CC-AF69-4BEB-B4DB-A7B3AFCF47C3}" presName="Child1" presStyleLbl="node1" presStyleIdx="0" presStyleCnt="6">
        <dgm:presLayoutVars>
          <dgm:chMax val="0"/>
          <dgm:chPref val="0"/>
          <dgm:bulletEnabled val="1"/>
        </dgm:presLayoutVars>
      </dgm:prSet>
      <dgm:spPr bwMode="auto"/>
    </dgm:pt>
    <dgm:pt modelId="{9F8BBC5F-5929-4B5B-B15F-AD13533E6DFD}" type="pres">
      <dgm:prSet presAssocID="{2598CF66-FB0E-425C-8B2B-A875DF076F19}" presName="Accent2" presStyleCnt="0"/>
      <dgm:spPr bwMode="auto"/>
    </dgm:pt>
    <dgm:pt modelId="{60ECBFFD-B9B4-483B-81B7-9139B1F2130D}" type="pres">
      <dgm:prSet presAssocID="{2598CF66-FB0E-425C-8B2B-A875DF076F19}" presName="Accent" presStyleLbl="bgShp" presStyleIdx="1" presStyleCnt="6"/>
      <dgm:spPr bwMode="auto"/>
    </dgm:pt>
    <dgm:pt modelId="{7ACD0A46-2F4C-4D9C-A6B7-81740888CB0C}" type="pres">
      <dgm:prSet presAssocID="{2598CF66-FB0E-425C-8B2B-A875DF076F19}" presName="Child2" presStyleLbl="node1" presStyleIdx="1" presStyleCnt="6">
        <dgm:presLayoutVars>
          <dgm:chMax val="0"/>
          <dgm:chPref val="0"/>
          <dgm:bulletEnabled val="1"/>
        </dgm:presLayoutVars>
      </dgm:prSet>
      <dgm:spPr bwMode="auto"/>
    </dgm:pt>
    <dgm:pt modelId="{7623A9C4-909C-4A46-937D-86D8B74225F9}" type="pres">
      <dgm:prSet presAssocID="{0BC9397D-76E3-4CDA-9CAC-BD5F185C1570}" presName="Accent3" presStyleCnt="0"/>
      <dgm:spPr bwMode="auto"/>
    </dgm:pt>
    <dgm:pt modelId="{7AF5232C-A331-470F-BA33-28DE5EDF5367}" type="pres">
      <dgm:prSet presAssocID="{0BC9397D-76E3-4CDA-9CAC-BD5F185C1570}" presName="Accent" presStyleLbl="bgShp" presStyleIdx="2" presStyleCnt="6"/>
      <dgm:spPr bwMode="auto"/>
    </dgm:pt>
    <dgm:pt modelId="{93C259CE-0744-42B1-AC5D-BD6494016983}" type="pres">
      <dgm:prSet presAssocID="{0BC9397D-76E3-4CDA-9CAC-BD5F185C1570}" presName="Child3" presStyleLbl="node1" presStyleIdx="2" presStyleCnt="6">
        <dgm:presLayoutVars>
          <dgm:chMax val="0"/>
          <dgm:chPref val="0"/>
          <dgm:bulletEnabled val="1"/>
        </dgm:presLayoutVars>
      </dgm:prSet>
      <dgm:spPr bwMode="auto"/>
    </dgm:pt>
    <dgm:pt modelId="{510C2F4F-E34F-4364-93BF-828F750F2796}" type="pres">
      <dgm:prSet presAssocID="{1E071D39-1D63-4B4E-8129-A27705804A36}" presName="Accent4" presStyleCnt="0"/>
      <dgm:spPr bwMode="auto"/>
    </dgm:pt>
    <dgm:pt modelId="{3E0ADC48-F81E-454D-A0F0-A0893241D923}" type="pres">
      <dgm:prSet presAssocID="{1E071D39-1D63-4B4E-8129-A27705804A36}" presName="Accent" presStyleLbl="bgShp" presStyleIdx="3" presStyleCnt="6"/>
      <dgm:spPr bwMode="auto"/>
    </dgm:pt>
    <dgm:pt modelId="{4B2E0EF0-C6FC-4837-A522-2B6F3218FFF3}" type="pres">
      <dgm:prSet presAssocID="{1E071D39-1D63-4B4E-8129-A27705804A36}" presName="Child4" presStyleLbl="node1" presStyleIdx="3" presStyleCnt="6">
        <dgm:presLayoutVars>
          <dgm:chMax val="0"/>
          <dgm:chPref val="0"/>
          <dgm:bulletEnabled val="1"/>
        </dgm:presLayoutVars>
      </dgm:prSet>
      <dgm:spPr bwMode="auto"/>
    </dgm:pt>
    <dgm:pt modelId="{EE89428C-3ECD-4F96-9094-7B08825A41CA}" type="pres">
      <dgm:prSet presAssocID="{8D42054E-EAD1-44BC-9085-EF6DEF770E3D}" presName="Accent5" presStyleCnt="0"/>
      <dgm:spPr bwMode="auto"/>
    </dgm:pt>
    <dgm:pt modelId="{9C178E8A-FF3D-4DB3-BACA-34B0A1EF5618}" type="pres">
      <dgm:prSet presAssocID="{8D42054E-EAD1-44BC-9085-EF6DEF770E3D}" presName="Accent" presStyleLbl="bgShp" presStyleIdx="4" presStyleCnt="6"/>
      <dgm:spPr bwMode="auto"/>
    </dgm:pt>
    <dgm:pt modelId="{9BA3FF0F-404F-40BD-8B65-8DA20EC53EF5}" type="pres">
      <dgm:prSet presAssocID="{8D42054E-EAD1-44BC-9085-EF6DEF770E3D}" presName="Child5" presStyleLbl="node1" presStyleIdx="4" presStyleCnt="6">
        <dgm:presLayoutVars>
          <dgm:chMax val="0"/>
          <dgm:chPref val="0"/>
          <dgm:bulletEnabled val="1"/>
        </dgm:presLayoutVars>
      </dgm:prSet>
      <dgm:spPr bwMode="auto"/>
    </dgm:pt>
    <dgm:pt modelId="{5BAF9385-9EA0-40BC-9F30-23DFB24702CF}" type="pres">
      <dgm:prSet presAssocID="{579E9ECB-AD3E-43B8-9A72-971F0CFA7B45}" presName="Accent6" presStyleCnt="0"/>
      <dgm:spPr bwMode="auto"/>
    </dgm:pt>
    <dgm:pt modelId="{79322B11-462F-4CFB-AD0C-952BCED570EA}" type="pres">
      <dgm:prSet presAssocID="{579E9ECB-AD3E-43B8-9A72-971F0CFA7B45}" presName="Accent" presStyleLbl="bgShp" presStyleIdx="5" presStyleCnt="6"/>
      <dgm:spPr bwMode="auto"/>
    </dgm:pt>
    <dgm:pt modelId="{AF597C4B-AE99-4653-A9B8-DD203F1F29EF}" type="pres">
      <dgm:prSet presAssocID="{579E9ECB-AD3E-43B8-9A72-971F0CFA7B45}" presName="Child6" presStyleLbl="node1" presStyleIdx="5" presStyleCnt="6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08DC9B02-41EE-431F-B783-2D1F0C72306B}" type="presOf" srcId="{7646E363-5F29-48DB-BF22-5B246C595DB5}" destId="{C6BA81A8-46CB-4EA0-B15C-E374FA5AD2BA}" srcOrd="0" destOrd="0" presId="urn:microsoft.com/office/officeart/2011/layout/HexagonRadial"/>
    <dgm:cxn modelId="{EECF4D0C-4A2D-423B-AD7D-2972110A3572}" type="parOf" srcId="{7646E363-5F29-48DB-BF22-5B246C595DB5}" destId="{1E071D39-1D63-4B4E-8129-A27705804A36}" srcOrd="3" destOrd="0" parTransId="{570593CC-6F6D-4DB2-ABA1-A3F6962001B2}" sibTransId="{8D6A6C49-679E-40F9-B176-AB1158C820E8}"/>
    <dgm:cxn modelId="{3DBE5F3D-1F12-4189-8084-8B50AFADAC68}" type="parOf" srcId="{7646E363-5F29-48DB-BF22-5B246C595DB5}" destId="{579E9ECB-AD3E-43B8-9A72-971F0CFA7B45}" srcOrd="5" destOrd="0" parTransId="{C3133F17-3C2C-4B55-99B3-DEB926C05233}" sibTransId="{62347065-F47E-4D59-A012-F2C10FDF6C01}"/>
    <dgm:cxn modelId="{6E56C067-841E-4243-9231-AD7C7B76A97C}" type="parOf" srcId="{0B6AF832-C617-40B4-A891-F2C9FA672441}" destId="{7646E363-5F29-48DB-BF22-5B246C595DB5}" srcOrd="0" destOrd="0" parTransId="{3A410D1B-87FC-4AB8-9E94-7906B9F7A74B}" sibTransId="{976070E4-804F-46FE-B78A-2A318B238F48}"/>
    <dgm:cxn modelId="{3152E869-8C3E-4C54-97C6-E8945A9BCBB8}" type="presOf" srcId="{0BC9397D-76E3-4CDA-9CAC-BD5F185C1570}" destId="{93C259CE-0744-42B1-AC5D-BD6494016983}" srcOrd="0" destOrd="0" presId="urn:microsoft.com/office/officeart/2011/layout/HexagonRadial"/>
    <dgm:cxn modelId="{AC96376E-60D7-43EB-BFBF-A19ABAE3D4EF}" type="presOf" srcId="{0B6AF832-C617-40B4-A891-F2C9FA672441}" destId="{A4FEC06D-78A0-462C-ACF3-2D4D01233F0A}" srcOrd="0" destOrd="0" presId="urn:microsoft.com/office/officeart/2011/layout/HexagonRadial"/>
    <dgm:cxn modelId="{E386127B-046F-46AC-A506-6C38E76B9DAC}" type="presOf" srcId="{1E071D39-1D63-4B4E-8129-A27705804A36}" destId="{4B2E0EF0-C6FC-4837-A522-2B6F3218FFF3}" srcOrd="0" destOrd="0" presId="urn:microsoft.com/office/officeart/2011/layout/HexagonRadial"/>
    <dgm:cxn modelId="{41ADB887-672B-4F68-AAC2-3A2FBB522D05}" type="parOf" srcId="{7646E363-5F29-48DB-BF22-5B246C595DB5}" destId="{8D42054E-EAD1-44BC-9085-EF6DEF770E3D}" srcOrd="4" destOrd="0" parTransId="{7B075D5A-B829-4E7B-B360-DD07771DF896}" sibTransId="{D3B3EF41-C713-43B2-B346-2EDA9F8829B6}"/>
    <dgm:cxn modelId="{D4EA4D89-99FB-4D2B-8ACB-44C83AE135D8}" type="parOf" srcId="{7646E363-5F29-48DB-BF22-5B246C595DB5}" destId="{BD7192CC-AF69-4BEB-B4DB-A7B3AFCF47C3}" srcOrd="0" destOrd="0" parTransId="{763F865B-4D12-4E5A-8747-5A58D1DA69C5}" sibTransId="{982F1833-0DD2-4F08-9CBA-D54E1DB2666C}"/>
    <dgm:cxn modelId="{A97D1C9D-A31D-4F76-8A3C-B69719E140A0}" type="parOf" srcId="{7646E363-5F29-48DB-BF22-5B246C595DB5}" destId="{0BC9397D-76E3-4CDA-9CAC-BD5F185C1570}" srcOrd="2" destOrd="0" parTransId="{AEF1FCB3-A9EC-4C4C-8B3B-B831BACF91FF}" sibTransId="{BAAB6837-AD72-4EA3-8C85-225481EC9658}"/>
    <dgm:cxn modelId="{E30EADB8-73BE-4625-8E10-D88AC67ED051}" type="presOf" srcId="{579E9ECB-AD3E-43B8-9A72-971F0CFA7B45}" destId="{AF597C4B-AE99-4653-A9B8-DD203F1F29EF}" srcOrd="0" destOrd="0" presId="urn:microsoft.com/office/officeart/2011/layout/HexagonRadial"/>
    <dgm:cxn modelId="{CE1588D7-8093-4639-B991-2F894E3DE2FF}" type="presOf" srcId="{BD7192CC-AF69-4BEB-B4DB-A7B3AFCF47C3}" destId="{4B4CE019-6234-40B8-A6CD-45D8FBB7A7DD}" srcOrd="0" destOrd="0" presId="urn:microsoft.com/office/officeart/2011/layout/HexagonRadial"/>
    <dgm:cxn modelId="{031BA5E7-209D-410A-A7AC-ED864B1B6D00}" type="presOf" srcId="{2598CF66-FB0E-425C-8B2B-A875DF076F19}" destId="{7ACD0A46-2F4C-4D9C-A6B7-81740888CB0C}" srcOrd="0" destOrd="0" presId="urn:microsoft.com/office/officeart/2011/layout/HexagonRadial"/>
    <dgm:cxn modelId="{7AFAF6EB-06C6-4692-8574-62B8B95C0798}" type="parOf" srcId="{7646E363-5F29-48DB-BF22-5B246C595DB5}" destId="{2598CF66-FB0E-425C-8B2B-A875DF076F19}" srcOrd="1" destOrd="0" parTransId="{ABEEE435-042C-4775-9E92-01E6E7A9F2FE}" sibTransId="{43D6D905-7809-4807-BFBD-8C7AFF1F501A}"/>
    <dgm:cxn modelId="{7AD277F3-41FD-4AEF-B5DA-5F6C14E5C511}" type="presOf" srcId="{8D42054E-EAD1-44BC-9085-EF6DEF770E3D}" destId="{9BA3FF0F-404F-40BD-8B65-8DA20EC53EF5}" srcOrd="0" destOrd="0" presId="urn:microsoft.com/office/officeart/2011/layout/HexagonRadial"/>
    <dgm:cxn modelId="{13727FA2-E97A-4A5F-A605-F188CA69104F}" type="presParOf" srcId="{A4FEC06D-78A0-462C-ACF3-2D4D01233F0A}" destId="{C6BA81A8-46CB-4EA0-B15C-E374FA5AD2BA}" srcOrd="0" destOrd="0" presId="urn:microsoft.com/office/officeart/2011/layout/HexagonRadial"/>
    <dgm:cxn modelId="{B17C6438-81AF-43E8-803A-01C6D03C7DB2}" type="presParOf" srcId="{A4FEC06D-78A0-462C-ACF3-2D4D01233F0A}" destId="{3BB245AB-CB11-4FC2-95FE-B00510F4A501}" srcOrd="1" destOrd="0" presId="urn:microsoft.com/office/officeart/2011/layout/HexagonRadial"/>
    <dgm:cxn modelId="{3F608C45-95F3-4220-91F2-DB2F0542F1F7}" type="presParOf" srcId="{3BB245AB-CB11-4FC2-95FE-B00510F4A501}" destId="{F78F2742-10BB-4BC4-9F4B-A0F0F2BADDA2}" srcOrd="0" destOrd="0" presId="urn:microsoft.com/office/officeart/2011/layout/HexagonRadial"/>
    <dgm:cxn modelId="{1311E167-6CAC-4A49-93E4-8BF6142ED6FF}" type="presParOf" srcId="{A4FEC06D-78A0-462C-ACF3-2D4D01233F0A}" destId="{4B4CE019-6234-40B8-A6CD-45D8FBB7A7DD}" srcOrd="2" destOrd="0" presId="urn:microsoft.com/office/officeart/2011/layout/HexagonRadial"/>
    <dgm:cxn modelId="{F9AE4D5F-F64A-4FFD-94CC-98B18C2E45D4}" type="presParOf" srcId="{A4FEC06D-78A0-462C-ACF3-2D4D01233F0A}" destId="{9F8BBC5F-5929-4B5B-B15F-AD13533E6DFD}" srcOrd="3" destOrd="0" presId="urn:microsoft.com/office/officeart/2011/layout/HexagonRadial"/>
    <dgm:cxn modelId="{4079BDC6-3B6D-4E15-AD16-2E68EFA8DDAB}" type="presParOf" srcId="{9F8BBC5F-5929-4B5B-B15F-AD13533E6DFD}" destId="{60ECBFFD-B9B4-483B-81B7-9139B1F2130D}" srcOrd="0" destOrd="0" presId="urn:microsoft.com/office/officeart/2011/layout/HexagonRadial"/>
    <dgm:cxn modelId="{36BEF938-5C7A-4452-9DAD-E4B531C3DD91}" type="presParOf" srcId="{A4FEC06D-78A0-462C-ACF3-2D4D01233F0A}" destId="{7ACD0A46-2F4C-4D9C-A6B7-81740888CB0C}" srcOrd="4" destOrd="0" presId="urn:microsoft.com/office/officeart/2011/layout/HexagonRadial"/>
    <dgm:cxn modelId="{905E431D-2ABA-407F-9F28-87165A42F23A}" type="presParOf" srcId="{A4FEC06D-78A0-462C-ACF3-2D4D01233F0A}" destId="{7623A9C4-909C-4A46-937D-86D8B74225F9}" srcOrd="5" destOrd="0" presId="urn:microsoft.com/office/officeart/2011/layout/HexagonRadial"/>
    <dgm:cxn modelId="{BCF9D4C4-AE50-4576-921D-37E2D4ADC63E}" type="presParOf" srcId="{7623A9C4-909C-4A46-937D-86D8B74225F9}" destId="{7AF5232C-A331-470F-BA33-28DE5EDF5367}" srcOrd="0" destOrd="0" presId="urn:microsoft.com/office/officeart/2011/layout/HexagonRadial"/>
    <dgm:cxn modelId="{94074A70-3A5C-48CF-A46D-97547CE18ED1}" type="presParOf" srcId="{A4FEC06D-78A0-462C-ACF3-2D4D01233F0A}" destId="{93C259CE-0744-42B1-AC5D-BD6494016983}" srcOrd="6" destOrd="0" presId="urn:microsoft.com/office/officeart/2011/layout/HexagonRadial"/>
    <dgm:cxn modelId="{BBE96EED-830B-4433-BB94-C22084B0294D}" type="presParOf" srcId="{A4FEC06D-78A0-462C-ACF3-2D4D01233F0A}" destId="{510C2F4F-E34F-4364-93BF-828F750F2796}" srcOrd="7" destOrd="0" presId="urn:microsoft.com/office/officeart/2011/layout/HexagonRadial"/>
    <dgm:cxn modelId="{702FDAEE-4FF5-463B-8D38-7C5AC0D060EE}" type="presParOf" srcId="{510C2F4F-E34F-4364-93BF-828F750F2796}" destId="{3E0ADC48-F81E-454D-A0F0-A0893241D923}" srcOrd="0" destOrd="0" presId="urn:microsoft.com/office/officeart/2011/layout/HexagonRadial"/>
    <dgm:cxn modelId="{B7F87496-FCCE-47C3-8848-9B944147155E}" type="presParOf" srcId="{A4FEC06D-78A0-462C-ACF3-2D4D01233F0A}" destId="{4B2E0EF0-C6FC-4837-A522-2B6F3218FFF3}" srcOrd="8" destOrd="0" presId="urn:microsoft.com/office/officeart/2011/layout/HexagonRadial"/>
    <dgm:cxn modelId="{F647F8CF-9E20-4861-B6DD-47639E75ED23}" type="presParOf" srcId="{A4FEC06D-78A0-462C-ACF3-2D4D01233F0A}" destId="{EE89428C-3ECD-4F96-9094-7B08825A41CA}" srcOrd="9" destOrd="0" presId="urn:microsoft.com/office/officeart/2011/layout/HexagonRadial"/>
    <dgm:cxn modelId="{DE382A10-5F45-4EA0-885B-49EC433CDF35}" type="presParOf" srcId="{EE89428C-3ECD-4F96-9094-7B08825A41CA}" destId="{9C178E8A-FF3D-4DB3-BACA-34B0A1EF5618}" srcOrd="0" destOrd="0" presId="urn:microsoft.com/office/officeart/2011/layout/HexagonRadial"/>
    <dgm:cxn modelId="{F117A2ED-B102-4B4E-8E19-DC8E0D3A93FC}" type="presParOf" srcId="{A4FEC06D-78A0-462C-ACF3-2D4D01233F0A}" destId="{9BA3FF0F-404F-40BD-8B65-8DA20EC53EF5}" srcOrd="10" destOrd="0" presId="urn:microsoft.com/office/officeart/2011/layout/HexagonRadial"/>
    <dgm:cxn modelId="{BD9B8873-0458-4A34-AD01-3022BDEDD222}" type="presParOf" srcId="{A4FEC06D-78A0-462C-ACF3-2D4D01233F0A}" destId="{5BAF9385-9EA0-40BC-9F30-23DFB24702CF}" srcOrd="11" destOrd="0" presId="urn:microsoft.com/office/officeart/2011/layout/HexagonRadial"/>
    <dgm:cxn modelId="{AF9B2D70-2EBD-4A4B-B335-A551CC3E0CAD}" type="presParOf" srcId="{5BAF9385-9EA0-40BC-9F30-23DFB24702CF}" destId="{79322B11-462F-4CFB-AD0C-952BCED570EA}" srcOrd="0" destOrd="0" presId="urn:microsoft.com/office/officeart/2011/layout/HexagonRadial"/>
    <dgm:cxn modelId="{F3D84A5F-C7E6-491F-B59C-91A246A535C9}" type="presParOf" srcId="{A4FEC06D-78A0-462C-ACF3-2D4D01233F0A}" destId="{AF597C4B-AE99-4653-A9B8-DD203F1F29EF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489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85235459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670455407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9689" tIns="59689" rIns="59689" bIns="59689" numCol="1" spcCol="1269" anchor="ctr" anchorCtr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endParaRPr sz="47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8999751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58934686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48259" tIns="48259" rIns="48259" bIns="48259" numCol="1" spcCol="1269" anchor="ctr" anchorCtr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endParaRPr sz="38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97385259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478951859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48259" tIns="48259" rIns="48259" bIns="48259" numCol="1" spcCol="1269" anchor="ctr" anchorCtr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endParaRPr sz="38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061665488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92137223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48259" tIns="48259" rIns="48259" bIns="48259" numCol="1" spcCol="1269" anchor="ctr" anchorCtr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endParaRPr sz="38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78910265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30494600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48259" tIns="48259" rIns="48259" bIns="48259" numCol="1" spcCol="1269" anchor="ctr" anchorCtr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endParaRPr sz="38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41809351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395143321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48259" tIns="48259" rIns="48259" bIns="48259" numCol="1" spcCol="1269" anchor="ctr" anchorCtr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endParaRPr sz="38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38881255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48259" tIns="48259" rIns="48259" bIns="48259" numCol="1" spcCol="1269" anchor="ctr" anchorCtr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endParaRPr sz="3800"/>
        </a:p>
      </dsp:txBody>
      <dsp:txXfrm>
        <a:off x="1781581" y="1227735"/>
        <a:ext cx="1217309" cy="1053115"/>
      </dsp:txXfrm>
    </dsp:sp>
  </dsp:spTree>
</dsp:drawing>
</file>

<file path=ppt/diagrams/drawing10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76418091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39765609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2169871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11662302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07318357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98571251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350495963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42557719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93470407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82004241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34678106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023310322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63607322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1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06558520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41852826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08172860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9411766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795858009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73958724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19238758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67383397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534969254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04878624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69208247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991341260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067587256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1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34382473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28973155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89604485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320417475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24077502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85715411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252942398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13160951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531083865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205535335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338442646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85007818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95057262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1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54557375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4464950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52013109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49670516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8941854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28270296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00943830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72862272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75528635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14880508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79632425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32303026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40657405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1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61702745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691029748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099544882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847769280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412822881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962634816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1095175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98049198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70441510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2080450176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33248290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341972844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916894611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1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64719729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038613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444089035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84915271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083636068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98835129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64539198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24088803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791025553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56740960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834699086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67663226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40439871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1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78732282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73990631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45136926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429283548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311218937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36895508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05607033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85842934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29756958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202074601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99060714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12265106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616385128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1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6597445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8564928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21163617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105451895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69142661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31821261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282014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68478210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925989384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76015714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67413626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1074669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68440618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1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77118592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93639445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96209938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94727221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65922408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80694427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12427988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27449597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154120746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548603170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777454049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80517225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74868698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19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0407285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240254192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79251762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75476395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01447343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97022124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0997258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28876557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61068633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21494011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136552105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865605305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63764360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424589593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779525799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601784212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98613096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597839968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22863220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86586562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62231128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211382415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70414379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87299878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402554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10960324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0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59480099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02341468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88703269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49237033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4831449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1454134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71640872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56881252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45213659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27833945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96824810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12372599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78533686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89077530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62587957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443710032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728674106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091328118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93728704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9337337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48370455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94991004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51621770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98471155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2428239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59264208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8486145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68550898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23179807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15161690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260683633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455070845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73310762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04469478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844969484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6220379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145780316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404504432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95146291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57788479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31193508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117340011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01185481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85944517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41577890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04982108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0120679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23797527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547953534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1919337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50390647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43670041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361348722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1359098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989946325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3708923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014774421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12855992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69159756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25515040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61615319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36314800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69824655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09903937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74765243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481761606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41693944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9810660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05748098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02878380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447271846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16194869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73228163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74291372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36990823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96470076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20177877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892640752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884669946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742919887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08357999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37161355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73767646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12230903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80806753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220335590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753767413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8239256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161892055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176861001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20679439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060516906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654019159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683991882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84955664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6306545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99697357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445488785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98928090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4048828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86677319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80007454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384901171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933942002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29865472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646779548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78286252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49696706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28276209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63653719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4799047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77522361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53733637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2006045084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38843445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80043776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45722668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29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923897296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93021269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74924483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077652720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31384823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93319548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39084311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2311615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9895192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642886467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7156210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38998078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017202576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09149161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8998574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352823947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56961832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90762569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33646332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13543124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76882144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68816977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80146350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27150814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29823461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60916768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0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70519116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263563799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97395436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108820065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46636618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62851375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78051467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62467038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96523653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57751852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28870735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283842106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984670291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836115040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46082618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5225361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96571319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61287912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544162031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04282187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66452840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72835342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713830757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56104862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30522070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479696077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44074206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35833091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959265497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47989657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419944801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28489080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80299443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858769497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788802505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738585127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06589297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12121927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95616611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956510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201531642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10016974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06147191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08023966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542443275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917020829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72381047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56772439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56693721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55368766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41852332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9160719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10277108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05926209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986132839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43215354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51207151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624211281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30962895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75738405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53249383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88476416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577497357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29934017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696339436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7066454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86510883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7609921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05835324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373088109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430451759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30896269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30506380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546464064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21497265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69021183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30473861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04546301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97203680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39217674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51950950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93436806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876861433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73708936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54062087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98690339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23687889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37407923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098458405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414045785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60141604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9472975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32804221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53670122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090827315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1210359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5640924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06358873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01111614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28488852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08875094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86575750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066285232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7011454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06290773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2428746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34484291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031616176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906925255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37348753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3205041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09471189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12897504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4713615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72179752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47743246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72149391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39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562286236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6064006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10614531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136733404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2034909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693757149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31225629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2728361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34431980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7522792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10401333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39123754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81170565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464294392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613531602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328786071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337732524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06420832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44451100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45806948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206820172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32148165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95361899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38067585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9191166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60901993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0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53770846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41693527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949787881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649744591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97729329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75734358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60734996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73434930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43188586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47004084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42467327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06059832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76793037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947215987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7534556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51729670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83824509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995219818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61865729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82200219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73932385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030351036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615727694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88208284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6844437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01712302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29966457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64734042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73190371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736453848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9585367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24688613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76065639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72779767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7276487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7835832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177936847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6874664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037002858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76959913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40472552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04623354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26806360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33773781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753360839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01948492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3028587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348246815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96588010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339003645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587672675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797991951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46449466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87519168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4762752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43635715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50357439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65362137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06175442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207680454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88496566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37444693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569852176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761953014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40464822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50006170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2396990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399566537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028029060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610132279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24277745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013553703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48057379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79225741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690157600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91931016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669040802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355336061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13424071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60705284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056057042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48379248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352262113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77061730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40519745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034965894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96816052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1948143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648647236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09329910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826189238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817448456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93071714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4359405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0899591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14815587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9309640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415305105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3370364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28106175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78118023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435517285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64694673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8881681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90266418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49462877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80134638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4127350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58409481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765802395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908434549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62513391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27427571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69318839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86133570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481336991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77446557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49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592395412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723847039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707964057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97647332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5277917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444511941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56558083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1746458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002844776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213584705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45572321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625698494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050477587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62368924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3473779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58261428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60513121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750059503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0767226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55010162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83754305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2540611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120118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31601528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75323034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94353399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0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037364180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47145267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03275361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30199509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346969213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995909035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364237265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85404277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97538327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437930527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66746908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892222631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315264332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916076367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64084322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7719483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387172866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56157456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102268716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592897058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24501623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47782533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8834053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864345619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5841998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8013348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08916365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17300277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02797835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402047610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721452507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469968700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9088811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213772462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41837532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698017997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63369107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31491085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62633809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31116094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63136379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390081941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60941858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2355328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146891061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38429762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801906140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02461219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31253663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451166795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110872985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63567106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57358579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926448029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20040067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65101915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00393572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09748683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512422065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49666487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83760879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77756110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67753855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815286766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07279752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883861597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6866335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086905405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46104127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26901783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012552779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08361387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08553713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9223743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99095386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36287761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89342423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80395991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009776710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77501755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19262810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219234891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938062035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957336421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05177718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39465781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40648906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39145130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56096003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990084312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71885524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709982566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929592692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37062218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20748341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282628019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63765276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879185483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16118100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34672796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18377418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0145300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601857354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24644340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40450005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2003296031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33567531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65424658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939631459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50058713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68442568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47720222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268552566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526973510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51989546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646594600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434661418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59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105905253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210270622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98932557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84549070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456758541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54198985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92430933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35351141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77832899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20287456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332621746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36022424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368621442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304063873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60577488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2783007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25890936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71854940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33441504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40166934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68039646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571065436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33351350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30240487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866052316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00706725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0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96834068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712501589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5588615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126148650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860700118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44360346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77504923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78871351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62525507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293293296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28812473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2652404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91189968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7947021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99570781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77445593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11896784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0038770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628013369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112696375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72713079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45112370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555279546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546221009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310674420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4253007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526752960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2044796211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94638898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46048832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043646668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47598672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656039488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8913240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41313111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571920406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185872305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925372414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88280348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54457998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46398751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076970349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658828198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5423866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96016729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31387233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916335327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704889173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9989111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64861871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71093928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57091084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76786602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8373213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32283254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569343955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855946195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80438960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65441974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85471522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577317534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80995829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353801989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42038431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27954772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21357941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11936724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32682152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279634936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54001333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60211610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9742914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580423664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88187587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214451216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66414769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06226869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82377601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37259328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08087106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483976985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452637690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355434865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729085700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5710303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45058909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04257990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30694212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03510406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146477530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03317508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243431742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4382311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46322441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449649174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34274296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38954165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82214129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31428499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28432498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422591727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433405360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3140003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153747556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40924583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7498415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40185759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391068185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991698787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341112621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12263324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133420267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66036213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776470496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51861274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0406530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346343655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69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54981558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884872346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757610832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67821794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888226568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3609427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47834072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8120058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338832875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8388300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12377306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62600540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50298067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05585452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35002065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90663837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49097331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796088063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09748505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92258833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108184960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68823810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97011729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90785769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71259962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996682217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0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788973959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7137009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733328919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53815221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05259407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24280202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38134448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9248449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71314818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10007886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558343897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3476490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67117167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524452452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67360255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64374478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45563425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72425512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421339006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90478858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89902199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2040905884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10268788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57179553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5944274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42343693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469162300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62797211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4850843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68167131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66772764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5579963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74646854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84397379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31318962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47887872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743505861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070665452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589095781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66375590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534722260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97225137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75387093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298905698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77013830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21402185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848255810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203351787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565764870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54058283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6846853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74655239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048911062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32624828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40133185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35451731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36321679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24157259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003898353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406887210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16861559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06887605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25411067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83829457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59545338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847615487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06556493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39835919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46864667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87434549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70985548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9996918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13491646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93188646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9419021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0336044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880611400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82400729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08198492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72323301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30408805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594655466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35052388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58793317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975486643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2053914627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894554346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21102837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81986125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81682772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462414521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90603453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3768055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10615631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68965164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52242222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166103546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7724061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1097106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230831433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899721119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462712840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995140942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09215467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839977420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253154918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091514605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479732450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63767239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129069290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2993124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69983353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222546115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7621673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360637950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3795576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21906049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79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483190263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832040348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210797611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81532442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86019853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97275432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35670167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479249437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865066503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35332836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33932526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42166358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98348478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16664005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35806724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49092549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429587665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637657989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03354343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16193196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88859011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34722131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126283290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040840546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65781963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738018548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0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61426538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6958478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27467052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6039083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06309318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95387471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60922229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372291992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306692596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75870594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54064467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675594135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78370525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5077976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55236392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07176231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313502558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0048767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35653375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487777699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789809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45958015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707620424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14294935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700932085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91522596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574701643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202988808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8805162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32268990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71651469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66557239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1489776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59804231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50411894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4322861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608848584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72850487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598323366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20172953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27288945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95613584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00843859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07744452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51271783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6629225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89028100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52330687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53487701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419644267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778200151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25333201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38778060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78831629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68309045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552948238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96278281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67870522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3288721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2098172597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519844975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2094108132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479328790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4742238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51087802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957205982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939107061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441649552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0756649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440553242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441292908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94855608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552656513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66600074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227047687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135487597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532754490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301916051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78539764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477409239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317623019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8787728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82852191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57560562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79991984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577142447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34041583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36377488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60846691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2708471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842250566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022860258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403754502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103441970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757193708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76171057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524628655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43316834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624512934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19903287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487059804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60419856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00319502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4835556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025848093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827214907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390807232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448489113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322808117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8320557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58720543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825070299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307014713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7090824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680554395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86451601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91869746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89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828946374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2318702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72097239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879403774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73658475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160816634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95171345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520558264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393551353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707919616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46207140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187411812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40708059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07628613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299490339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36709702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104629978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49215501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69213144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529373926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11118093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11079061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17256131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46275893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95628885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35772259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0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299621071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45142216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310583349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88265545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4185078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808042993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671534561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86889635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55072881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140928265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434742033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17060917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44999139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83413802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486358647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62925810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2061773631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66412447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135618186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231848403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82289878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531679445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988893066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182937830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483558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382389770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54569153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84864437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292407049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92484063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5539366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112966851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854248770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8758498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0041450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78069530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105503587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2487960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211530466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59753734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80611826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054029309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18296035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2041296145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977921376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361130634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6573266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590159442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38499975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98429735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25750085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600479123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510713983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601561723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998498488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397982399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757446419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1658143805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25882715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996465695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574790137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680366443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932731399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755782707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709431186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5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744866182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74192798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231089589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831415986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139065676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17580321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415437679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879559344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280117778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46645161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017534136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620152988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003356447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6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48684995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031830625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688966666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2288977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517276914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570662925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528309987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713839941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065667916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287703198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050277106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39988149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915963062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7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696392806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84766264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406165053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799043482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428769477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60299491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687074048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621409828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966721100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445700216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1521381612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1693657729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486473734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drawing98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733773205" name=""/>
      <dsp:cNvGrpSpPr/>
    </dsp:nvGrpSpPr>
    <dsp:grpSpPr bwMode="auto">
      <a:xfrm>
        <a:off x="0" y="0"/>
        <a:ext cx="8127999" cy="5418666"/>
        <a:chOff x="0" y="0"/>
        <a:chExt cx="8127999" cy="5418666"/>
      </a:xfrm>
    </dsp:grpSpPr>
    <dsp:sp modelId="{C6BA81A8-46CB-4EA0-B15C-E374FA5AD2BA}">
      <dsp:nvSpPr>
        <dsp:cNvPr id="1632596112" name=""/>
        <dsp:cNvSpPr/>
      </dsp:nvSpPr>
      <dsp:spPr bwMode="auto">
        <a:xfrm>
          <a:off x="2952809" y="1748061"/>
          <a:ext cx="2221861" cy="19220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54609" tIns="54609" rIns="54609" bIns="54609" numCol="1" spcCol="1269" rtlCol="0" fromWordArt="0" anchor="ctr" anchorCtr="0" forceAA="0" upright="0" compatLnSpc="0">
          <a:noAutofit/>
        </a:bodyPr>
        <a:lstStyle/>
        <a:p>
          <a:pPr marL="0" lvl="0" indent="0" algn="ctr" defTabSz="2089149">
            <a:lnSpc>
              <a:spcPct val="90000"/>
            </a:lnSpc>
            <a:spcBef>
              <a:spcPts val="0"/>
            </a:spcBef>
            <a:spcAft>
              <a:spcPts val="1804"/>
            </a:spcAft>
            <a:buNone/>
            <a:defRPr/>
          </a:pPr>
          <a:endParaRPr sz="4300"/>
        </a:p>
      </dsp:txBody>
      <dsp:txXfrm>
        <a:off x="3321003" y="2066563"/>
        <a:ext cx="1485472" cy="1284994"/>
      </dsp:txXfrm>
    </dsp:sp>
    <dsp:sp modelId="{60ECBFFD-B9B4-483B-81B7-9139B1F2130D}">
      <dsp:nvSpPr>
        <dsp:cNvPr id="1123286064" name=""/>
        <dsp:cNvSpPr/>
      </dsp:nvSpPr>
      <dsp:spPr bwMode="auto">
        <a:xfrm>
          <a:off x="4344122" y="828513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4CE019-6234-40B8-A6CD-45D8FBB7A7DD}">
      <dsp:nvSpPr>
        <dsp:cNvPr id="1192098881" name=""/>
        <dsp:cNvSpPr/>
      </dsp:nvSpPr>
      <dsp:spPr bwMode="auto">
        <a:xfrm>
          <a:off x="3157474" y="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261045"/>
        <a:ext cx="1217309" cy="1053115"/>
      </dsp:txXfrm>
    </dsp:sp>
    <dsp:sp modelId="{7AF5232C-A331-470F-BA33-28DE5EDF5367}">
      <dsp:nvSpPr>
        <dsp:cNvPr id="163520980" name=""/>
        <dsp:cNvSpPr/>
      </dsp:nvSpPr>
      <dsp:spPr bwMode="auto">
        <a:xfrm>
          <a:off x="5322486" y="217884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7ACD0A46-2F4C-4D9C-A6B7-81740888CB0C}">
      <dsp:nvSpPr>
        <dsp:cNvPr id="210425067" name=""/>
        <dsp:cNvSpPr/>
      </dsp:nvSpPr>
      <dsp:spPr bwMode="auto">
        <a:xfrm>
          <a:off x="4827360" y="968856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1229901"/>
        <a:ext cx="1217309" cy="1053115"/>
      </dsp:txXfrm>
    </dsp:sp>
    <dsp:sp modelId="{3E0ADC48-F81E-454D-A0F0-A0893241D923}">
      <dsp:nvSpPr>
        <dsp:cNvPr id="1074020222" name=""/>
        <dsp:cNvSpPr/>
      </dsp:nvSpPr>
      <dsp:spPr bwMode="auto">
        <a:xfrm>
          <a:off x="4642851" y="3703116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3C259CE-0744-42B1-AC5D-BD6494016983}">
      <dsp:nvSpPr>
        <dsp:cNvPr id="1258167246" name=""/>
        <dsp:cNvSpPr/>
      </dsp:nvSpPr>
      <dsp:spPr bwMode="auto">
        <a:xfrm>
          <a:off x="4827360" y="2873518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5129105" y="3134563"/>
        <a:ext cx="1217309" cy="1053115"/>
      </dsp:txXfrm>
    </dsp:sp>
    <dsp:sp modelId="{9C178E8A-FF3D-4DB3-BACA-34B0A1EF5618}">
      <dsp:nvSpPr>
        <dsp:cNvPr id="1793414111" name=""/>
        <dsp:cNvSpPr/>
      </dsp:nvSpPr>
      <dsp:spPr bwMode="auto">
        <a:xfrm>
          <a:off x="2956943" y="3861342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4B2E0EF0-C6FC-4837-A522-2B6F3218FFF3}">
      <dsp:nvSpPr>
        <dsp:cNvPr id="1978504971" name=""/>
        <dsp:cNvSpPr/>
      </dsp:nvSpPr>
      <dsp:spPr bwMode="auto">
        <a:xfrm>
          <a:off x="3157474" y="3843459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3459219" y="4104504"/>
        <a:ext cx="1217309" cy="1053115"/>
      </dsp:txXfrm>
    </dsp:sp>
    <dsp:sp modelId="{79322B11-462F-4CFB-AD0C-952BCED570EA}">
      <dsp:nvSpPr>
        <dsp:cNvPr id="28583078" name=""/>
        <dsp:cNvSpPr/>
      </dsp:nvSpPr>
      <dsp:spPr bwMode="auto">
        <a:xfrm>
          <a:off x="1962558" y="2511551"/>
          <a:ext cx="838301" cy="722307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9BA3FF0F-404F-40BD-8B65-8DA20EC53EF5}">
      <dsp:nvSpPr>
        <dsp:cNvPr id="571032963" name=""/>
        <dsp:cNvSpPr/>
      </dsp:nvSpPr>
      <dsp:spPr bwMode="auto">
        <a:xfrm>
          <a:off x="1479836" y="2874601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3135646"/>
        <a:ext cx="1217309" cy="1053115"/>
      </dsp:txXfrm>
    </dsp:sp>
    <dsp:sp modelId="{AF597C4B-AE99-4653-A9B8-DD203F1F29EF}">
      <dsp:nvSpPr>
        <dsp:cNvPr id="1638035999" name=""/>
        <dsp:cNvSpPr/>
      </dsp:nvSpPr>
      <dsp:spPr bwMode="auto">
        <a:xfrm>
          <a:off x="1479836" y="966690"/>
          <a:ext cx="1820799" cy="157520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44448" tIns="44448" rIns="44448" bIns="44448" numCol="1" spcCol="1269" rtlCol="0" fromWordArt="0" anchor="ctr" anchorCtr="0" forceAA="0" upright="0" compatLnSpc="0">
          <a:noAutofit/>
        </a:bodyPr>
        <a:lstStyle/>
        <a:p>
          <a:pPr marL="0" lvl="0" indent="0" algn="ctr" defTabSz="1689099">
            <a:lnSpc>
              <a:spcPct val="90000"/>
            </a:lnSpc>
            <a:spcBef>
              <a:spcPts val="0"/>
            </a:spcBef>
            <a:spcAft>
              <a:spcPts val="1468"/>
            </a:spcAft>
            <a:buNone/>
            <a:defRPr/>
          </a:pPr>
          <a:endParaRPr sz="3500"/>
        </a:p>
      </dsp:txBody>
      <dsp:txXfrm>
        <a:off x="1781581" y="1227735"/>
        <a:ext cx="1217309" cy="1053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layout98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sampData>
  <dgm:style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</dgm:cxnLst>
      <dgm:bg/>
      <dgm:whole/>
    </dgm:dataModel>
  </dgm:styleData>
  <dgm:clrData>
    <dgm:dataModel>
      <dgm:ptLst>
        <dgm:pt modelId="0" type="doc"/>
        <dgm:pt modelId="10" type="node">
          <dgm:prSet phldr="1"/>
        </dgm:pt>
        <dgm:pt modelId="11" type="node">
          <dgm:prSet phldr="1"/>
        </dgm:pt>
        <dgm:pt modelId="12" type="node">
          <dgm:prSet phldr="1"/>
        </dgm:pt>
        <dgm:pt modelId="13" type="node">
          <dgm:prSet phldr="1"/>
        </dgm:pt>
        <dgm:pt modelId="14" type="node">
          <dgm:prSet phldr="1"/>
        </dgm:pt>
        <dgm:pt modelId="15" type="node">
          <dgm:prSet phldr="1"/>
        </dgm:pt>
        <dgm:pt modelId="16" type="node">
          <dgm:prSet phldr="1"/>
        </dgm:pt>
      </dgm:ptLst>
      <dgm:cxnLst>
        <dgm:cxn modelId="40" type="parOf" srcId="0" destId="10" srcOrd="0" destOrd="0"/>
        <dgm:cxn modelId="50" type="parOf" srcId="10" destId="11" srcOrd="0" destOrd="0"/>
        <dgm:cxn modelId="60" type="parOf" srcId="10" destId="12" srcOrd="0" destOrd="0"/>
        <dgm:cxn modelId="70" type="parOf" srcId="10" destId="13" srcOrd="0" destOrd="0"/>
        <dgm:cxn modelId="80" type="parOf" srcId="10" destId="14" srcOrd="0" destOrd="0"/>
        <dgm:cxn modelId="90" type="parOf" srcId="10" destId="15" srcOrd="0" destOrd="0"/>
        <dgm:cxn modelId="100" type="parOf" srcId="10" destId="16" srcOrd="0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varLst>
      <dgm:chMax val="1"/>
      <dgm:chPref val="1"/>
      <dgm:dir val="norm"/>
      <dgm:animOne val="branch"/>
      <dgm:animLvl val="lvl"/>
    </dgm:varLst>
    <dgm:choose name="Name1">
      <dgm:if name="Name2" func="var" arg="dir" op="equ" val="norm">
        <dgm:choose name="Name3">
          <dgm:if name="Name4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5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l" for="ch" forName="Accent1" ptType="all" refPtType="all" refType="w" refFor="self" op="none" fact="0.168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6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7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l" for="ch" forName="Accent3" ptType="all" refPtType="all" refType="w" refFor="self" op="none" fact="0.4573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l" for="ch" forName="Accent2" ptType="all" refPtType="all" refType="w" refFor="self" op="none" fact="0.6413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3" ptType="all" refPtType="all" refType="w" refFor="self" op="none" fact="0.0554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l" for="ch" forName="Child1" ptType="all" refPtType="all" refType="w" refFor="self" op="none" fact="0.5073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8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l" for="ch" forName="Accent4" ptType="all" refPtType="all" refType="w" refFor="self" op="none" fact="0.4573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6413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376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05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507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507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l" for="ch" forName="Child1" ptType="all" refPtType="all" refType="w" refFor="self" op="none" fact="0.05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9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l" for="ch" forName="Accent6" ptType="all" refPtType="all" refType="w" refFor="self" op="none" fact="0.0934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l" for="ch" forName="Accent5" ptType="all" refPtType="all" refType="w" refFor="self" op="none" fact="0.2858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l" for="ch" forName="Accent4" ptType="all" refPtType="all" refType="w" refFor="self" op="none" fact="0.612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l" for="ch" forName="Accent3" ptType="all" refPtType="all" refType="w" refFor="self" op="none" fact="0.743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l" for="ch" forName="Accent2" ptType="all" refPtType="all" refType="w" refFor="self" op="none" fact="0.5542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l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l" for="ch" forName="Child4" ptType="all" refPtType="all" refType="w" refFor="self" op="none" fact="0.32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l" for="ch" forName="Parent" ptType="all" refPtType="all" refType="w" refFor="self" op="none" fact="0.28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l" for="ch" forName="Child2" ptType="all" refPtType="all" refType="w" refFor="self" op="none" fact="0.647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l" for="ch" forName="Child3" ptType="all" refPtType="all" refType="w" refFor="self" op="none" fact="0.647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l" for="ch" forName="Child5" ptType="all" refPtType="all" refType="w" refFor="self" op="none" fact="0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l" for="ch" forName="Child6" ptType="all" refPtType="all" refType="w" refFor="self" op="none" fact="0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l" for="ch" forName="Child1" ptType="all" refPtType="all" refType="w" refFor="self" op="none" fact="0.32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if>
      <dgm:else name="Name11">
        <dgm:choose name="Name12">
          <dgm:if name="Name13" axis="ch ch" ptType="node node" st="1 1" cnt="1 0" func="cnt" arg="none" op="equ" val="0">
            <dgm:alg type="composite">
              <dgm:param type="ar" val="1.1561"/>
            </dgm:alg>
            <dgm:constrLst>
              <dgm:constr type="primFontSz" for="des" forName="Parent" ptType="all" refPtType="all" refType="none" refFor="self" op="none" fact="1.000000" val="65"/>
              <dgm:constr type="l" for="ch" forName="Parent" ptType="all" refPtType="all" refType="w" refFor="self" op="none" fact="0.000000" val="0"/>
              <dgm:constr type="t" for="ch" forName="Parent" ptType="all" refPtType="all" refType="h" refFor="self" op="none" fact="0.000000" val="0"/>
              <dgm:constr type="w" for="ch" forName="Parent" ptType="all" refPtType="all" refType="w" refFor="self" op="none" fact="1.000000" val="0"/>
              <dgm:constr type="h" for="ch" forName="Parent" ptType="all" refPtType="all" refType="h" refFor="self" op="none" fact="1.000000" val="0"/>
            </dgm:constrLst>
          </dgm:if>
          <dgm:if name="Name14" axis="ch ch" ptType="node node" st="1 1" cnt="1 0" func="cnt" arg="none" op="lte" val="1">
            <dgm:alg type="composite">
              <dgm:param type="ar" val="1.36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r" for="ch" forName="Accent1" ptType="all" refPtType="all" refType="w" refFor="self" op="none" fact="0.831500" val="0"/>
              <dgm:constr type="t" for="ch" forName="Accent1" ptType="all" refPtType="all" refType="h" refFor="self" op="none" fact="0.294600" val="0"/>
              <dgm:constr type="w" for="ch" forName="Accent1" ptType="all" refPtType="all" refType="w" refFor="self" op="none" fact="0.462000" val="0"/>
              <dgm:constr type="h" for="ch" forName="Accent1" ptType="all" refPtType="all" refType="h" refFor="self" op="none" fact="0.5472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885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7115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583100" val="0"/>
            </dgm:constrLst>
          </dgm:if>
          <dgm:if name="Name15" axis="ch ch" ptType="node node" st="1 1" cnt="1 0" func="cnt" arg="none" op="equ" val="2">
            <dgm:alg type="composite">
              <dgm:param type="ar" val="1.0619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3477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2076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2239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5523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452700" val="0"/>
              <dgm:constr type="r" for="ch" forName="Child2" ptType="all" refPtType="all" refType="w" refFor="self" op="none" fact="0.507300" val="0"/>
              <dgm:constr type="t" for="ch" forName="Child2" ptType="all" refPtType="all" refType="h" refFor="self" op="none" fact="0.5473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452700" val="0"/>
            </dgm:constrLst>
          </dgm:if>
          <dgm:if name="Name16" axis="ch ch" ptType="node node" st="1 1" cnt="1 0" func="cnt" arg="none" op="equ" val="3">
            <dgm:alg type="composite">
              <dgm:param type="ar" val="0.8305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r" for="ch" forName="Accent3" ptType="all" refPtType="all" refType="w" refFor="self" op="none" fact="0.542700" val="0"/>
              <dgm:constr type="t" for="ch" forName="Accent3" ptType="all" refPtType="all" refType="h" refFor="self" op="none" fact="0.6145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62300" val="0"/>
              <dgm:constr type="r" for="ch" forName="Accent2" ptType="all" refPtType="all" refType="w" refFor="self" op="none" fact="0.358700" val="0"/>
              <dgm:constr type="t" for="ch" forName="Accent2" ptType="all" refPtType="all" refType="h" refFor="self" op="none" fact="0.271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62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3" ptType="all" refPtType="all" refType="w" refFor="self" op="none" fact="0.944600" val="0"/>
              <dgm:constr type="t" for="ch" forName="Child3" ptType="all" refPtType="all" refType="h" refFor="self" op="none" fact="0.6460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3540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1751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431900" val="0"/>
              <dgm:constr type="r" for="ch" forName="Child1" ptType="all" refPtType="all" refType="w" refFor="self" op="none" fact="0.4927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3540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4280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354000" val="0"/>
            </dgm:constrLst>
          </dgm:if>
          <dgm:if name="Name17" axis="ch ch" ptType="node node" st="1 1" cnt="1 0" func="cnt" arg="none" op="equ" val="4">
            <dgm:alg type="composite">
              <dgm:param type="ar" val="0.682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r" for="ch" forName="Accent4" ptType="all" refPtType="all" refType="w" refFor="self" op="none" fact="0.5427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2269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3587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2269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6235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2269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9446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4927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1.000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6013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4927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4927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4927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492700" val="0"/>
              <dgm:constr type="h" for="ch" forName="Child3" ptType="all" refPtType="all" refType="h" refFor="self" op="none" fact="0.290700" val="0"/>
              <dgm:constr type="r" for="ch" forName="Child1" ptType="all" refPtType="all" refType="w" refFor="self" op="none" fact="0.9446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492700" val="0"/>
              <dgm:constr type="h" for="ch" forName="Child1" ptType="all" refPtType="all" refType="h" refFor="self" op="none" fact="0.290700" val="0"/>
            </dgm:constrLst>
          </dgm:if>
          <dgm:if name="Name18" axis="ch ch" ptType="node node" st="1 1" cnt="1 0" func="cnt" arg="none" op="equ" val="5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ptType="all" refPtType="all" refType="none" refFor="self" op="none" fact="1.000000" val="65"/>
              <dgm:constr type="primFontSz" for="des" forName="Child1" ptType="all" refPtType="all" refType="none" refFor="self" op="none" fact="1.000000" val="65"/>
              <dgm:constr type="primFontSz" for="des" forName="Child1" ptType="all" refPtType="all" refType="primFontSz" refFor="des" refForName="Parent" op="lte" fact="1.000000" val="0"/>
              <dgm:constr type="primFontSz" for="des" forName="Child2" ptType="all" refPtType="all" refType="primFontSz" refFor="des" refForName="Parent" op="lte" fact="1.000000" val="0"/>
              <dgm:constr type="primFontSz" for="des" forName="Child3" ptType="all" refPtType="all" refType="primFontSz" refFor="des" refForName="Parent" op="lte" fact="1.000000" val="0"/>
              <dgm:constr type="primFontSz" for="des" forName="Child4" ptType="all" refPtType="all" refType="primFontSz" refFor="des" refForName="Parent" op="lte" fact="1.000000" val="0"/>
              <dgm:constr type="primFontSz" for="des" forName="Child5" ptType="all" refPtType="all" refType="primFontSz" refFor="des" refForName="Parent" op="lte" fact="1.000000" val="0"/>
              <dgm:constr type="primFontSz" for="des" forName="Child6" ptType="all" refPtType="all" refType="primFontSz" refFor="des" refForName="Parent" op="lte" fact="1.000000" val="0"/>
              <dgm:constr type="primFontSz" for="des" forName="Child7" ptType="all" refPtType="all" refType="primFontSz" refFor="des" refForName="Parent" op="lte" fact="1.000000" val="0"/>
              <dgm:constr type="primFontSz" for="des" forName="Child2" ptType="all" refPtType="all" refType="primFontSz" refFor="des" refForName="Child1" op="equ" fact="1.000000" val="0"/>
              <dgm:constr type="primFontSz" for="des" forName="Child3" ptType="all" refPtType="all" refType="primFontSz" refFor="des" refForName="Child1" op="equ" fact="1.000000" val="0"/>
              <dgm:constr type="primFontSz" for="des" forName="Child4" ptType="all" refPtType="all" refType="primFontSz" refFor="des" refForName="Child1" op="equ" fact="1.000000" val="0"/>
              <dgm:constr type="primFontSz" for="des" forName="Child5" ptType="all" refPtType="all" refType="primFontSz" refFor="des" refForName="Child1" op="equ" fact="1.000000" val="0"/>
              <dgm:constr type="primFontSz" for="des" forName="Child6" ptType="all" refPtType="all" refType="primFontSz" refFor="des" refForName="Child1" op="equ" fact="1.000000" val="0"/>
              <dgm:constr type="primFontSz" for="des" forName="Child7" ptType="all" refPtType="all" refType="primFontSz" refFor="des" refForName="Child1" op="equ" fact="1.000000" val="0"/>
              <dgm:constr type="primFontSz" for="des" ptType="node" refPtType="all" refType="none" refFor="self" op="equ" fact="1.000000" val="65"/>
              <dgm:constr type="r" for="ch" forName="Accent6" ptType="all" refPtType="all" refType="w" refFor="self" op="none" fact="0.906600" val="0"/>
              <dgm:constr type="t" for="ch" forName="Accent6" ptType="all" refPtType="all" refType="h" refFor="self" op="none" fact="0.463500" val="0"/>
              <dgm:constr type="w" for="ch" forName="Accent6" ptType="all" refPtType="all" refType="w" refFor="self" op="none" fact="0.162200" val="0"/>
              <dgm:constr type="h" for="ch" forName="Accent6" ptType="all" refPtType="all" refType="h" refFor="self" op="none" fact="0.133300" val="0"/>
              <dgm:constr type="r" for="ch" forName="Accent5" ptType="all" refPtType="all" refType="w" refFor="self" op="none" fact="0.714200" val="0"/>
              <dgm:constr type="t" for="ch" forName="Accent5" ptType="all" refPtType="all" refType="h" refFor="self" op="none" fact="0.712600" val="0"/>
              <dgm:constr type="w" for="ch" forName="Accent5" ptType="all" refPtType="all" refType="w" refFor="self" op="none" fact="0.162200" val="0"/>
              <dgm:constr type="h" for="ch" forName="Accent5" ptType="all" refPtType="all" refType="h" refFor="self" op="none" fact="0.133300" val="0"/>
              <dgm:constr type="r" for="ch" forName="Accent4" ptType="all" refPtType="all" refType="w" refFor="self" op="none" fact="0.388000" val="0"/>
              <dgm:constr type="t" for="ch" forName="Accent4" ptType="all" refPtType="all" refType="h" refFor="self" op="none" fact="0.683400" val="0"/>
              <dgm:constr type="w" for="ch" forName="Accent4" ptType="all" refPtType="all" refType="w" refFor="self" op="none" fact="0.162200" val="0"/>
              <dgm:constr type="h" for="ch" forName="Accent4" ptType="all" refPtType="all" refType="h" refFor="self" op="none" fact="0.133300" val="0"/>
              <dgm:constr type="r" for="ch" forName="Accent3" ptType="all" refPtType="all" refType="w" refFor="self" op="none" fact="0.256500" val="0"/>
              <dgm:constr type="t" for="ch" forName="Accent3" ptType="all" refPtType="all" refType="h" refFor="self" op="none" fact="0.402100" val="0"/>
              <dgm:constr type="w" for="ch" forName="Accent3" ptType="all" refPtType="all" refType="w" refFor="self" op="none" fact="0.162200" val="0"/>
              <dgm:constr type="h" for="ch" forName="Accent3" ptType="all" refPtType="all" refType="h" refFor="self" op="none" fact="0.133300" val="0"/>
              <dgm:constr type="r" for="ch" forName="Accent2" ptType="all" refPtType="all" refType="w" refFor="self" op="none" fact="0.445800" val="0"/>
              <dgm:constr type="t" for="ch" forName="Accent2" ptType="all" refPtType="all" refType="h" refFor="self" op="none" fact="0.152900" val="0"/>
              <dgm:constr type="w" for="ch" forName="Accent2" ptType="all" refPtType="all" refType="w" refFor="self" op="none" fact="0.162200" val="0"/>
              <dgm:constr type="h" for="ch" forName="Accent2" ptType="all" refPtType="all" refType="h" refFor="self" op="none" fact="0.133300" val="0"/>
              <dgm:constr type="r" for="ch" forName="Accent1" ptType="all" refPtType="all" refType="w" refFor="self" op="none" fact="0.000000" val="0"/>
              <dgm:constr type="t" for="ch" forName="Accent1" ptType="all" refPtType="all" refType="h" refFor="self" op="none" fact="0.000000" val="0"/>
              <dgm:constr type="w" for="ch" forName="Accent1" ptType="all" refPtType="all" refType="w" refFor="self" op="none" fact="0.000000" val="0"/>
              <dgm:constr type="h" for="ch" forName="Accent1" ptType="all" refPtType="all" refType="h" refFor="self" op="none" fact="0.000000" val="0"/>
              <dgm:constr type="r" for="ch" forName="Child4" ptType="all" refPtType="all" refType="w" refFor="self" op="none" fact="0.675400" val="0"/>
              <dgm:constr type="t" for="ch" forName="Child4" ptType="all" refPtType="all" refType="h" refFor="self" op="none" fact="0.709300" val="0"/>
              <dgm:constr type="w" for="ch" forName="Child4" ptType="all" refPtType="all" refType="w" refFor="self" op="none" fact="0.352300" val="0"/>
              <dgm:constr type="h" for="ch" forName="Child4" ptType="all" refPtType="all" refType="h" refFor="self" op="none" fact="0.290700" val="0"/>
              <dgm:constr type="r" for="ch" forName="Parent" ptType="all" refPtType="all" refType="w" refFor="self" op="none" fact="0.715000" val="0"/>
              <dgm:constr type="t" for="ch" forName="Parent" ptType="all" refPtType="all" refType="h" refFor="self" op="none" fact="0.322600" val="0"/>
              <dgm:constr type="w" for="ch" forName="Parent" ptType="all" refPtType="all" refType="w" refFor="self" op="none" fact="0.429900" val="0"/>
              <dgm:constr type="h" for="ch" forName="Parent" ptType="all" refPtType="all" refType="h" refFor="self" op="none" fact="0.354700" val="0"/>
              <dgm:constr type="r" for="ch" forName="Child2" ptType="all" refPtType="all" refType="w" refFor="self" op="none" fact="0.352300" val="0"/>
              <dgm:constr type="t" for="ch" forName="Child2" ptType="all" refPtType="all" refType="h" refFor="self" op="none" fact="0.178800" val="0"/>
              <dgm:constr type="w" for="ch" forName="Child2" ptType="all" refPtType="all" refType="w" refFor="self" op="none" fact="0.352300" val="0"/>
              <dgm:constr type="h" for="ch" forName="Child2" ptType="all" refPtType="all" refType="h" refFor="self" op="none" fact="0.290700" val="0"/>
              <dgm:constr type="r" for="ch" forName="Child3" ptType="all" refPtType="all" refType="w" refFor="self" op="none" fact="0.352300" val="0"/>
              <dgm:constr type="t" for="ch" forName="Child3" ptType="all" refPtType="all" refType="h" refFor="self" op="none" fact="0.530300" val="0"/>
              <dgm:constr type="w" for="ch" forName="Child3" ptType="all" refPtType="all" refType="w" refFor="self" op="none" fact="0.352300" val="0"/>
              <dgm:constr type="h" for="ch" forName="Child3" ptType="all" refPtType="all" refType="h" refFor="self" op="none" fact="0.290700" val="0"/>
              <dgm:constr type="r" for="ch" forName="Child5" ptType="all" refPtType="all" refType="w" refFor="self" op="none" fact="1.000000" val="0"/>
              <dgm:constr type="t" for="ch" forName="Child5" ptType="all" refPtType="all" refType="h" refFor="self" op="none" fact="0.530500" val="0"/>
              <dgm:constr type="w" for="ch" forName="Child5" ptType="all" refPtType="all" refType="w" refFor="self" op="none" fact="0.352300" val="0"/>
              <dgm:constr type="h" for="ch" forName="Child5" ptType="all" refPtType="all" refType="h" refFor="self" op="none" fact="0.290700" val="0"/>
              <dgm:constr type="r" for="ch" forName="Child6" ptType="all" refPtType="all" refType="w" refFor="self" op="none" fact="1.000000" val="0"/>
              <dgm:constr type="t" for="ch" forName="Child6" ptType="all" refPtType="all" refType="h" refFor="self" op="none" fact="0.178400" val="0"/>
              <dgm:constr type="w" for="ch" forName="Child6" ptType="all" refPtType="all" refType="w" refFor="self" op="none" fact="0.352300" val="0"/>
              <dgm:constr type="h" for="ch" forName="Child6" ptType="all" refPtType="all" refType="h" refFor="self" op="none" fact="0.290700" val="0"/>
              <dgm:constr type="r" for="ch" forName="Child1" ptType="all" refPtType="all" refType="w" refFor="self" op="none" fact="0.675400" val="0"/>
              <dgm:constr type="t" for="ch" forName="Child1" ptType="all" refPtType="all" refType="h" refFor="self" op="none" fact="0.000000" val="0"/>
              <dgm:constr type="w" for="ch" forName="Child1" ptType="all" refPtType="all" refType="w" refFor="self" op="none" fact="0.352300" val="0"/>
              <dgm:constr type="h" for="ch" forName="Child1" ptType="all" refPtType="all" refType="h" refFor="self" op="none" fact="0.290700" val="0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rot="0.000000" type="hexagon" r:blip="" blipPhldr="0" lkTxEntry="0" zOrderOff="-2" hideGeom="0">
            <dgm:adjLst>
              <dgm:adj idx="1" val="0.289000"/>
              <dgm:adj idx="2" val="1.154700"/>
            </dgm:adjLst>
          </dgm:shape>
          <dgm:presOf/>
        </dgm:layoutNode>
      </dgm:forEach>
    </dgm:forEach>
    <dgm:forEach name="Name20" axis="ch" ptType="node" cnt="1">
      <dgm:layoutNode name="Parent" styleLbl="node0">
        <dgm:alg type="tx"/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self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6"/>
          <dgm:chPref val="6"/>
        </dgm:varLst>
      </dgm:layoutNode>
    </dgm:forEach>
    <dgm:forEach name="Name21" axis="ch ch" ptType="node node" st="1 1" cnt="1 1">
      <dgm:layoutNode name="Accent1">
        <dgm:alg type="sp"/>
        <dgm:shape rot="0.000000" type="none" r:blip="" blipPhldr="0" lkTxEntry="0" zOrderOff="-2" hideGeom="0">
          <dgm:adjLst/>
        </dgm:shape>
        <dgm:presOf/>
        <dgm:constrLst/>
        <dgm:forEach name="Name22" ref="accentRepeat"/>
      </dgm:layoutNode>
      <dgm:layoutNode name="Child1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3" axis="ch ch" ptType="node node" st="1 2" cnt="1 1">
      <dgm:layoutNode name="Accent2">
        <dgm:alg type="sp"/>
        <dgm:shape rot="0.000000" type="none" r:blip="" blipPhldr="0" lkTxEntry="0" zOrderOff="-2" hideGeom="0">
          <dgm:adjLst/>
        </dgm:shape>
        <dgm:presOf/>
        <dgm:constrLst/>
        <dgm:forEach name="Name24" ref="accentRepeat"/>
      </dgm:layoutNode>
      <dgm:layoutNode name="Child2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5" axis="ch ch" ptType="node node" st="1 3" cnt="1 1">
      <dgm:layoutNode name="Accent3">
        <dgm:alg type="sp"/>
        <dgm:shape rot="0.000000" type="none" r:blip="" blipPhldr="0" lkTxEntry="0" zOrderOff="-2" hideGeom="0">
          <dgm:adjLst/>
        </dgm:shape>
        <dgm:presOf/>
        <dgm:constrLst/>
        <dgm:forEach name="Name26" ref="accentRepeat"/>
      </dgm:layoutNode>
      <dgm:layoutNode name="Child3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7" axis="ch ch" ptType="node node" st="1 4" cnt="1 1">
      <dgm:layoutNode name="Accent4">
        <dgm:alg type="sp"/>
        <dgm:shape rot="0.000000" type="none" r:blip="" blipPhldr="0" lkTxEntry="0" zOrderOff="0" hideGeom="0">
          <dgm:adjLst/>
        </dgm:shape>
        <dgm:presOf/>
        <dgm:constrLst/>
        <dgm:forEach name="Name28" ref="accentRepeat"/>
      </dgm:layoutNode>
      <dgm:layoutNode name="Child4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29" axis="ch ch" ptType="node node" st="1 5" cnt="1 1">
      <dgm:layoutNode name="Accent5">
        <dgm:alg type="sp"/>
        <dgm:shape rot="0.000000" type="none" r:blip="" blipPhldr="0" lkTxEntry="0" zOrderOff="0" hideGeom="0">
          <dgm:adjLst/>
        </dgm:shape>
        <dgm:presOf/>
        <dgm:constrLst/>
        <dgm:forEach name="Name30" ref="accentRepeat"/>
      </dgm:layoutNode>
      <dgm:layoutNode name="Child5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  <dgm:forEach name="Name31" axis="ch ch" ptType="node node" st="1 6" cnt="1 1">
      <dgm:layoutNode name="Accent6">
        <dgm:alg type="sp"/>
        <dgm:shape rot="0.000000" type="none" r:blip="" blipPhldr="0" lkTxEntry="0" zOrderOff="0" hideGeom="0">
          <dgm:adjLst/>
        </dgm:shape>
        <dgm:presOf/>
        <dgm:constrLst/>
        <dgm:forEach name="Name32" ref="accentRepeat"/>
      </dgm:layoutNode>
      <dgm:layoutNode name="Child6" styleLbl="node1">
        <dgm:alg type="tx">
          <dgm:param type="shpTxLTRAlignCh" val="ctr"/>
          <dgm:param type="txAnchorVertCh" val="mid"/>
        </dgm:alg>
        <dgm:shape rot="0.000000" type="hexagon" r:blip="" blipPhldr="0" lkTxEntry="0" zOrderOff="0" hideGeom="0">
          <dgm:adjLst>
            <dgm:adj idx="1" val="0.285700"/>
            <dgm:adj idx="2" val="1.154700"/>
          </dgm:adjLst>
        </dgm:shape>
        <dgm:presOf axis="desOrSelf" ptType="node"/>
        <dgm:constrLst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  <dgm:varLst>
          <dgm:chMax val="0"/>
          <dgm:chPref val="0"/>
          <dgm:bulletEnabled val="1"/>
        </dgm:var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8600520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8609622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1388588085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789338166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63111093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51127371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8B3E0D-648F-664C-B705-C3DE8439B41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74952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396285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91269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05C53C-EC6A-C4FE-CAD0-7639C690618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7149357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04998627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92580975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6094108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5510285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57845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51698821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7233287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5009547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3465699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096906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4465618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6550994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28379679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2453702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878365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7226673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8522051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3117823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1222378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3562667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040530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4966865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5695830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434815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092675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3096532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978536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8704146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92691969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2462772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178135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8056454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5177074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34982366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8948421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2104351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804829984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956112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088146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99999827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57054492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5768459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5920301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62515745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211369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40660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65303004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9122483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2906702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204677413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4656306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7987990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91623665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71135947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8166272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01098860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574864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0465848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582886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63980595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2134572853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843248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microsoft.com/office/2007/relationships/diagramDrawing" Target="../diagrams/drawing1.xml" /><Relationship Id="rId5" Type="http://schemas.openxmlformats.org/officeDocument/2006/relationships/diagramData" Target="../diagrams/data1.xml" /><Relationship Id="rId6" Type="http://schemas.openxmlformats.org/officeDocument/2006/relationships/diagramColors" Target="../diagrams/colors1.xml" /><Relationship Id="rId7" Type="http://schemas.openxmlformats.org/officeDocument/2006/relationships/diagramLayout" Target="../diagrams/layout1.xml" /><Relationship Id="rId8" Type="http://schemas.openxmlformats.org/officeDocument/2006/relationships/diagramQuickStyle" Target="../diagrams/quickStyle1.xml" /><Relationship Id="rId9" Type="http://schemas.microsoft.com/office/2007/relationships/diagramDrawing" Target="../diagrams/drawing2.xml" /><Relationship Id="rId10" Type="http://schemas.openxmlformats.org/officeDocument/2006/relationships/diagramData" Target="../diagrams/data2.xml" /><Relationship Id="rId11" Type="http://schemas.openxmlformats.org/officeDocument/2006/relationships/diagramColors" Target="../diagrams/colors2.xml" /><Relationship Id="rId12" Type="http://schemas.openxmlformats.org/officeDocument/2006/relationships/diagramLayout" Target="../diagrams/layout2.xml" /><Relationship Id="rId13" Type="http://schemas.openxmlformats.org/officeDocument/2006/relationships/diagramQuickStyle" Target="../diagrams/quickStyle2.xml" /><Relationship Id="rId14" Type="http://schemas.microsoft.com/office/2007/relationships/diagramDrawing" Target="../diagrams/drawing3.xml" /><Relationship Id="rId15" Type="http://schemas.openxmlformats.org/officeDocument/2006/relationships/diagramData" Target="../diagrams/data3.xml" /><Relationship Id="rId16" Type="http://schemas.openxmlformats.org/officeDocument/2006/relationships/diagramColors" Target="../diagrams/colors3.xml" /><Relationship Id="rId17" Type="http://schemas.openxmlformats.org/officeDocument/2006/relationships/diagramLayout" Target="../diagrams/layout3.xml" /><Relationship Id="rId18" Type="http://schemas.openxmlformats.org/officeDocument/2006/relationships/diagramQuickStyle" Target="../diagrams/quickStyle3.xml" /><Relationship Id="rId19" Type="http://schemas.microsoft.com/office/2007/relationships/diagramDrawing" Target="../diagrams/drawing4.xml" /><Relationship Id="rId20" Type="http://schemas.openxmlformats.org/officeDocument/2006/relationships/diagramData" Target="../diagrams/data4.xml" /><Relationship Id="rId21" Type="http://schemas.openxmlformats.org/officeDocument/2006/relationships/diagramColors" Target="../diagrams/colors4.xml" /><Relationship Id="rId22" Type="http://schemas.openxmlformats.org/officeDocument/2006/relationships/diagramLayout" Target="../diagrams/layout4.xml" /><Relationship Id="rId23" Type="http://schemas.openxmlformats.org/officeDocument/2006/relationships/diagramQuickStyle" Target="../diagrams/quickStyle4.xml" /><Relationship Id="rId24" Type="http://schemas.microsoft.com/office/2007/relationships/diagramDrawing" Target="../diagrams/drawing5.xml" /><Relationship Id="rId25" Type="http://schemas.openxmlformats.org/officeDocument/2006/relationships/diagramData" Target="../diagrams/data5.xml" /><Relationship Id="rId26" Type="http://schemas.openxmlformats.org/officeDocument/2006/relationships/diagramColors" Target="../diagrams/colors5.xml" /><Relationship Id="rId27" Type="http://schemas.openxmlformats.org/officeDocument/2006/relationships/diagramLayout" Target="../diagrams/layout5.xml" /><Relationship Id="rId28" Type="http://schemas.openxmlformats.org/officeDocument/2006/relationships/diagramQuickStyle" Target="../diagrams/quickStyle5.xml" /><Relationship Id="rId29" Type="http://schemas.microsoft.com/office/2007/relationships/diagramDrawing" Target="../diagrams/drawing6.xml" /><Relationship Id="rId30" Type="http://schemas.openxmlformats.org/officeDocument/2006/relationships/diagramData" Target="../diagrams/data6.xml" /><Relationship Id="rId31" Type="http://schemas.openxmlformats.org/officeDocument/2006/relationships/diagramColors" Target="../diagrams/colors6.xml" /><Relationship Id="rId32" Type="http://schemas.openxmlformats.org/officeDocument/2006/relationships/diagramLayout" Target="../diagrams/layout6.xml" /><Relationship Id="rId33" Type="http://schemas.openxmlformats.org/officeDocument/2006/relationships/diagramQuickStyle" Target="../diagrams/quickStyle6.xml" /><Relationship Id="rId34" Type="http://schemas.microsoft.com/office/2007/relationships/diagramDrawing" Target="../diagrams/drawing7.xml" /><Relationship Id="rId35" Type="http://schemas.openxmlformats.org/officeDocument/2006/relationships/diagramData" Target="../diagrams/data7.xml" /><Relationship Id="rId36" Type="http://schemas.openxmlformats.org/officeDocument/2006/relationships/diagramColors" Target="../diagrams/colors7.xml" /><Relationship Id="rId37" Type="http://schemas.openxmlformats.org/officeDocument/2006/relationships/diagramLayout" Target="../diagrams/layout7.xml" /><Relationship Id="rId38" Type="http://schemas.openxmlformats.org/officeDocument/2006/relationships/diagramQuickStyle" Target="../diagrams/quickStyle7.xml" /><Relationship Id="rId39" Type="http://schemas.microsoft.com/office/2007/relationships/diagramDrawing" Target="../diagrams/drawing8.xml" /><Relationship Id="rId40" Type="http://schemas.openxmlformats.org/officeDocument/2006/relationships/diagramData" Target="../diagrams/data8.xml" /><Relationship Id="rId41" Type="http://schemas.openxmlformats.org/officeDocument/2006/relationships/diagramColors" Target="../diagrams/colors8.xml" /><Relationship Id="rId42" Type="http://schemas.openxmlformats.org/officeDocument/2006/relationships/diagramLayout" Target="../diagrams/layout8.xml" /><Relationship Id="rId43" Type="http://schemas.openxmlformats.org/officeDocument/2006/relationships/diagramQuickStyle" Target="../diagrams/quickStyle8.xml" /><Relationship Id="rId44" Type="http://schemas.microsoft.com/office/2007/relationships/diagramDrawing" Target="../diagrams/drawing9.xml" /><Relationship Id="rId45" Type="http://schemas.openxmlformats.org/officeDocument/2006/relationships/diagramData" Target="../diagrams/data9.xml" /><Relationship Id="rId46" Type="http://schemas.openxmlformats.org/officeDocument/2006/relationships/diagramColors" Target="../diagrams/colors9.xml" /><Relationship Id="rId47" Type="http://schemas.openxmlformats.org/officeDocument/2006/relationships/diagramLayout" Target="../diagrams/layout9.xml" /><Relationship Id="rId48" Type="http://schemas.openxmlformats.org/officeDocument/2006/relationships/diagramQuickStyle" Target="../diagrams/quickStyle9.xml" /><Relationship Id="rId49" Type="http://schemas.microsoft.com/office/2007/relationships/diagramDrawing" Target="../diagrams/drawing10.xml" /><Relationship Id="rId50" Type="http://schemas.openxmlformats.org/officeDocument/2006/relationships/diagramData" Target="../diagrams/data10.xml" /><Relationship Id="rId51" Type="http://schemas.openxmlformats.org/officeDocument/2006/relationships/diagramColors" Target="../diagrams/colors10.xml" /><Relationship Id="rId52" Type="http://schemas.openxmlformats.org/officeDocument/2006/relationships/diagramLayout" Target="../diagrams/layout10.xml" /><Relationship Id="rId53" Type="http://schemas.openxmlformats.org/officeDocument/2006/relationships/diagramQuickStyle" Target="../diagrams/quickStyle10.xml" /><Relationship Id="rId54" Type="http://schemas.microsoft.com/office/2007/relationships/diagramDrawing" Target="../diagrams/drawing11.xml" /><Relationship Id="rId55" Type="http://schemas.openxmlformats.org/officeDocument/2006/relationships/diagramData" Target="../diagrams/data11.xml" /><Relationship Id="rId56" Type="http://schemas.openxmlformats.org/officeDocument/2006/relationships/diagramColors" Target="../diagrams/colors11.xml" /><Relationship Id="rId57" Type="http://schemas.openxmlformats.org/officeDocument/2006/relationships/diagramLayout" Target="../diagrams/layout11.xml" /><Relationship Id="rId58" Type="http://schemas.openxmlformats.org/officeDocument/2006/relationships/diagramQuickStyle" Target="../diagrams/quickStyle11.xml" /><Relationship Id="rId59" Type="http://schemas.microsoft.com/office/2007/relationships/diagramDrawing" Target="../diagrams/drawing12.xml" /><Relationship Id="rId60" Type="http://schemas.openxmlformats.org/officeDocument/2006/relationships/diagramData" Target="../diagrams/data12.xml" /><Relationship Id="rId61" Type="http://schemas.openxmlformats.org/officeDocument/2006/relationships/diagramColors" Target="../diagrams/colors12.xml" /><Relationship Id="rId62" Type="http://schemas.openxmlformats.org/officeDocument/2006/relationships/diagramLayout" Target="../diagrams/layout12.xml" /><Relationship Id="rId63" Type="http://schemas.openxmlformats.org/officeDocument/2006/relationships/diagramQuickStyle" Target="../diagrams/quickStyle12.xml" /><Relationship Id="rId64" Type="http://schemas.microsoft.com/office/2007/relationships/diagramDrawing" Target="../diagrams/drawing13.xml" /><Relationship Id="rId65" Type="http://schemas.openxmlformats.org/officeDocument/2006/relationships/diagramData" Target="../diagrams/data13.xml" /><Relationship Id="rId66" Type="http://schemas.openxmlformats.org/officeDocument/2006/relationships/diagramColors" Target="../diagrams/colors13.xml" /><Relationship Id="rId67" Type="http://schemas.openxmlformats.org/officeDocument/2006/relationships/diagramLayout" Target="../diagrams/layout13.xml" /><Relationship Id="rId68" Type="http://schemas.openxmlformats.org/officeDocument/2006/relationships/diagramQuickStyle" Target="../diagrams/quickStyle13.xml" /><Relationship Id="rId69" Type="http://schemas.microsoft.com/office/2007/relationships/diagramDrawing" Target="../diagrams/drawing14.xml" /><Relationship Id="rId70" Type="http://schemas.openxmlformats.org/officeDocument/2006/relationships/diagramData" Target="../diagrams/data14.xml" /><Relationship Id="rId71" Type="http://schemas.openxmlformats.org/officeDocument/2006/relationships/diagramColors" Target="../diagrams/colors14.xml" /><Relationship Id="rId72" Type="http://schemas.openxmlformats.org/officeDocument/2006/relationships/diagramLayout" Target="../diagrams/layout14.xml" /><Relationship Id="rId73" Type="http://schemas.openxmlformats.org/officeDocument/2006/relationships/diagramQuickStyle" Target="../diagrams/quickStyle14.xml" /><Relationship Id="rId74" Type="http://schemas.microsoft.com/office/2007/relationships/diagramDrawing" Target="../diagrams/drawing15.xml" /><Relationship Id="rId75" Type="http://schemas.openxmlformats.org/officeDocument/2006/relationships/diagramData" Target="../diagrams/data15.xml" /><Relationship Id="rId76" Type="http://schemas.openxmlformats.org/officeDocument/2006/relationships/diagramColors" Target="../diagrams/colors15.xml" /><Relationship Id="rId77" Type="http://schemas.openxmlformats.org/officeDocument/2006/relationships/diagramLayout" Target="../diagrams/layout15.xml" /><Relationship Id="rId78" Type="http://schemas.openxmlformats.org/officeDocument/2006/relationships/diagramQuickStyle" Target="../diagrams/quickStyle15.xml" /><Relationship Id="rId79" Type="http://schemas.microsoft.com/office/2007/relationships/diagramDrawing" Target="../diagrams/drawing16.xml" /><Relationship Id="rId80" Type="http://schemas.openxmlformats.org/officeDocument/2006/relationships/diagramData" Target="../diagrams/data16.xml" /><Relationship Id="rId81" Type="http://schemas.openxmlformats.org/officeDocument/2006/relationships/diagramColors" Target="../diagrams/colors16.xml" /><Relationship Id="rId82" Type="http://schemas.openxmlformats.org/officeDocument/2006/relationships/diagramLayout" Target="../diagrams/layout16.xml" /><Relationship Id="rId83" Type="http://schemas.openxmlformats.org/officeDocument/2006/relationships/diagramQuickStyle" Target="../diagrams/quickStyle16.xml" /><Relationship Id="rId84" Type="http://schemas.microsoft.com/office/2007/relationships/diagramDrawing" Target="../diagrams/drawing17.xml" /><Relationship Id="rId85" Type="http://schemas.openxmlformats.org/officeDocument/2006/relationships/diagramData" Target="../diagrams/data17.xml" /><Relationship Id="rId86" Type="http://schemas.openxmlformats.org/officeDocument/2006/relationships/diagramColors" Target="../diagrams/colors17.xml" /><Relationship Id="rId87" Type="http://schemas.openxmlformats.org/officeDocument/2006/relationships/diagramLayout" Target="../diagrams/layout17.xml" /><Relationship Id="rId88" Type="http://schemas.openxmlformats.org/officeDocument/2006/relationships/diagramQuickStyle" Target="../diagrams/quickStyle17.xml" /><Relationship Id="rId89" Type="http://schemas.microsoft.com/office/2007/relationships/diagramDrawing" Target="../diagrams/drawing18.xml" /><Relationship Id="rId90" Type="http://schemas.openxmlformats.org/officeDocument/2006/relationships/diagramData" Target="../diagrams/data18.xml" /><Relationship Id="rId91" Type="http://schemas.openxmlformats.org/officeDocument/2006/relationships/diagramColors" Target="../diagrams/colors18.xml" /><Relationship Id="rId92" Type="http://schemas.openxmlformats.org/officeDocument/2006/relationships/diagramLayout" Target="../diagrams/layout18.xml" /><Relationship Id="rId93" Type="http://schemas.openxmlformats.org/officeDocument/2006/relationships/diagramQuickStyle" Target="../diagrams/quickStyle18.xml" /><Relationship Id="rId94" Type="http://schemas.microsoft.com/office/2007/relationships/diagramDrawing" Target="../diagrams/drawing19.xml" /><Relationship Id="rId95" Type="http://schemas.openxmlformats.org/officeDocument/2006/relationships/diagramData" Target="../diagrams/data19.xml" /><Relationship Id="rId96" Type="http://schemas.openxmlformats.org/officeDocument/2006/relationships/diagramColors" Target="../diagrams/colors19.xml" /><Relationship Id="rId97" Type="http://schemas.openxmlformats.org/officeDocument/2006/relationships/diagramLayout" Target="../diagrams/layout19.xml" /><Relationship Id="rId98" Type="http://schemas.openxmlformats.org/officeDocument/2006/relationships/diagramQuickStyle" Target="../diagrams/quickStyle19.xml" /><Relationship Id="rId99" Type="http://schemas.microsoft.com/office/2007/relationships/diagramDrawing" Target="../diagrams/drawing20.xml" /><Relationship Id="rId100" Type="http://schemas.openxmlformats.org/officeDocument/2006/relationships/diagramData" Target="../diagrams/data20.xml" /><Relationship Id="rId101" Type="http://schemas.openxmlformats.org/officeDocument/2006/relationships/diagramColors" Target="../diagrams/colors20.xml" /><Relationship Id="rId102" Type="http://schemas.openxmlformats.org/officeDocument/2006/relationships/diagramLayout" Target="../diagrams/layout20.xml" /><Relationship Id="rId103" Type="http://schemas.openxmlformats.org/officeDocument/2006/relationships/diagramQuickStyle" Target="../diagrams/quickStyle20.xml" /><Relationship Id="rId104" Type="http://schemas.microsoft.com/office/2007/relationships/diagramDrawing" Target="../diagrams/drawing21.xml" /><Relationship Id="rId105" Type="http://schemas.openxmlformats.org/officeDocument/2006/relationships/diagramData" Target="../diagrams/data21.xml" /><Relationship Id="rId106" Type="http://schemas.openxmlformats.org/officeDocument/2006/relationships/diagramColors" Target="../diagrams/colors21.xml" /><Relationship Id="rId107" Type="http://schemas.openxmlformats.org/officeDocument/2006/relationships/diagramLayout" Target="../diagrams/layout21.xml" /><Relationship Id="rId108" Type="http://schemas.openxmlformats.org/officeDocument/2006/relationships/diagramQuickStyle" Target="../diagrams/quickStyle21.xml" /><Relationship Id="rId109" Type="http://schemas.microsoft.com/office/2007/relationships/diagramDrawing" Target="../diagrams/drawing22.xml" /><Relationship Id="rId110" Type="http://schemas.openxmlformats.org/officeDocument/2006/relationships/diagramData" Target="../diagrams/data22.xml" /><Relationship Id="rId111" Type="http://schemas.openxmlformats.org/officeDocument/2006/relationships/diagramColors" Target="../diagrams/colors22.xml" /><Relationship Id="rId112" Type="http://schemas.openxmlformats.org/officeDocument/2006/relationships/diagramLayout" Target="../diagrams/layout22.xml" /><Relationship Id="rId113" Type="http://schemas.openxmlformats.org/officeDocument/2006/relationships/diagramQuickStyle" Target="../diagrams/quickStyle22.xml" /><Relationship Id="rId114" Type="http://schemas.microsoft.com/office/2007/relationships/diagramDrawing" Target="../diagrams/drawing23.xml" /><Relationship Id="rId115" Type="http://schemas.openxmlformats.org/officeDocument/2006/relationships/diagramData" Target="../diagrams/data23.xml" /><Relationship Id="rId116" Type="http://schemas.openxmlformats.org/officeDocument/2006/relationships/diagramColors" Target="../diagrams/colors23.xml" /><Relationship Id="rId117" Type="http://schemas.openxmlformats.org/officeDocument/2006/relationships/diagramLayout" Target="../diagrams/layout23.xml" /><Relationship Id="rId118" Type="http://schemas.openxmlformats.org/officeDocument/2006/relationships/diagramQuickStyle" Target="../diagrams/quickStyle23.xml" /><Relationship Id="rId119" Type="http://schemas.microsoft.com/office/2007/relationships/diagramDrawing" Target="../diagrams/drawing24.xml" /><Relationship Id="rId120" Type="http://schemas.openxmlformats.org/officeDocument/2006/relationships/diagramData" Target="../diagrams/data24.xml" /><Relationship Id="rId121" Type="http://schemas.openxmlformats.org/officeDocument/2006/relationships/diagramColors" Target="../diagrams/colors24.xml" /><Relationship Id="rId122" Type="http://schemas.openxmlformats.org/officeDocument/2006/relationships/diagramLayout" Target="../diagrams/layout24.xml" /><Relationship Id="rId123" Type="http://schemas.openxmlformats.org/officeDocument/2006/relationships/diagramQuickStyle" Target="../diagrams/quickStyle24.xml" /><Relationship Id="rId124" Type="http://schemas.microsoft.com/office/2007/relationships/diagramDrawing" Target="../diagrams/drawing25.xml" /><Relationship Id="rId125" Type="http://schemas.openxmlformats.org/officeDocument/2006/relationships/diagramData" Target="../diagrams/data25.xml" /><Relationship Id="rId126" Type="http://schemas.openxmlformats.org/officeDocument/2006/relationships/diagramColors" Target="../diagrams/colors25.xml" /><Relationship Id="rId127" Type="http://schemas.openxmlformats.org/officeDocument/2006/relationships/diagramLayout" Target="../diagrams/layout25.xml" /><Relationship Id="rId128" Type="http://schemas.openxmlformats.org/officeDocument/2006/relationships/diagramQuickStyle" Target="../diagrams/quickStyle25.xml" /><Relationship Id="rId129" Type="http://schemas.microsoft.com/office/2007/relationships/diagramDrawing" Target="../diagrams/drawing26.xml" /><Relationship Id="rId130" Type="http://schemas.openxmlformats.org/officeDocument/2006/relationships/diagramData" Target="../diagrams/data26.xml" /><Relationship Id="rId131" Type="http://schemas.openxmlformats.org/officeDocument/2006/relationships/diagramColors" Target="../diagrams/colors26.xml" /><Relationship Id="rId132" Type="http://schemas.openxmlformats.org/officeDocument/2006/relationships/diagramLayout" Target="../diagrams/layout26.xml" /><Relationship Id="rId133" Type="http://schemas.openxmlformats.org/officeDocument/2006/relationships/diagramQuickStyle" Target="../diagrams/quickStyle26.xml" /><Relationship Id="rId134" Type="http://schemas.microsoft.com/office/2007/relationships/diagramDrawing" Target="../diagrams/drawing27.xml" /><Relationship Id="rId135" Type="http://schemas.openxmlformats.org/officeDocument/2006/relationships/diagramData" Target="../diagrams/data27.xml" /><Relationship Id="rId136" Type="http://schemas.openxmlformats.org/officeDocument/2006/relationships/diagramColors" Target="../diagrams/colors27.xml" /><Relationship Id="rId137" Type="http://schemas.openxmlformats.org/officeDocument/2006/relationships/diagramLayout" Target="../diagrams/layout27.xml" /><Relationship Id="rId138" Type="http://schemas.openxmlformats.org/officeDocument/2006/relationships/diagramQuickStyle" Target="../diagrams/quickStyle27.xml" /><Relationship Id="rId139" Type="http://schemas.microsoft.com/office/2007/relationships/diagramDrawing" Target="../diagrams/drawing28.xml" /><Relationship Id="rId140" Type="http://schemas.openxmlformats.org/officeDocument/2006/relationships/diagramData" Target="../diagrams/data28.xml" /><Relationship Id="rId141" Type="http://schemas.openxmlformats.org/officeDocument/2006/relationships/diagramColors" Target="../diagrams/colors28.xml" /><Relationship Id="rId142" Type="http://schemas.openxmlformats.org/officeDocument/2006/relationships/diagramLayout" Target="../diagrams/layout28.xml" /><Relationship Id="rId143" Type="http://schemas.openxmlformats.org/officeDocument/2006/relationships/diagramQuickStyle" Target="../diagrams/quickStyle28.xml" /><Relationship Id="rId144" Type="http://schemas.microsoft.com/office/2007/relationships/diagramDrawing" Target="../diagrams/drawing29.xml" /><Relationship Id="rId145" Type="http://schemas.openxmlformats.org/officeDocument/2006/relationships/diagramData" Target="../diagrams/data29.xml" /><Relationship Id="rId146" Type="http://schemas.openxmlformats.org/officeDocument/2006/relationships/diagramColors" Target="../diagrams/colors29.xml" /><Relationship Id="rId147" Type="http://schemas.openxmlformats.org/officeDocument/2006/relationships/diagramLayout" Target="../diagrams/layout29.xml" /><Relationship Id="rId148" Type="http://schemas.openxmlformats.org/officeDocument/2006/relationships/diagramQuickStyle" Target="../diagrams/quickStyle29.xml" /><Relationship Id="rId149" Type="http://schemas.microsoft.com/office/2007/relationships/diagramDrawing" Target="../diagrams/drawing30.xml" /><Relationship Id="rId150" Type="http://schemas.openxmlformats.org/officeDocument/2006/relationships/diagramData" Target="../diagrams/data30.xml" /><Relationship Id="rId151" Type="http://schemas.openxmlformats.org/officeDocument/2006/relationships/diagramColors" Target="../diagrams/colors30.xml" /><Relationship Id="rId152" Type="http://schemas.openxmlformats.org/officeDocument/2006/relationships/diagramLayout" Target="../diagrams/layout30.xml" /><Relationship Id="rId153" Type="http://schemas.openxmlformats.org/officeDocument/2006/relationships/diagramQuickStyle" Target="../diagrams/quickStyle30.xml" /><Relationship Id="rId154" Type="http://schemas.microsoft.com/office/2007/relationships/diagramDrawing" Target="../diagrams/drawing31.xml" /><Relationship Id="rId155" Type="http://schemas.openxmlformats.org/officeDocument/2006/relationships/diagramData" Target="../diagrams/data31.xml" /><Relationship Id="rId156" Type="http://schemas.openxmlformats.org/officeDocument/2006/relationships/diagramColors" Target="../diagrams/colors31.xml" /><Relationship Id="rId157" Type="http://schemas.openxmlformats.org/officeDocument/2006/relationships/diagramLayout" Target="../diagrams/layout31.xml" /><Relationship Id="rId158" Type="http://schemas.openxmlformats.org/officeDocument/2006/relationships/diagramQuickStyle" Target="../diagrams/quickStyle31.xml" /><Relationship Id="rId159" Type="http://schemas.microsoft.com/office/2007/relationships/diagramDrawing" Target="../diagrams/drawing32.xml" /><Relationship Id="rId160" Type="http://schemas.openxmlformats.org/officeDocument/2006/relationships/diagramData" Target="../diagrams/data32.xml" /><Relationship Id="rId161" Type="http://schemas.openxmlformats.org/officeDocument/2006/relationships/diagramColors" Target="../diagrams/colors32.xml" /><Relationship Id="rId162" Type="http://schemas.openxmlformats.org/officeDocument/2006/relationships/diagramLayout" Target="../diagrams/layout32.xml" /><Relationship Id="rId163" Type="http://schemas.openxmlformats.org/officeDocument/2006/relationships/diagramQuickStyle" Target="../diagrams/quickStyle32.xml" /><Relationship Id="rId164" Type="http://schemas.microsoft.com/office/2007/relationships/diagramDrawing" Target="../diagrams/drawing33.xml" /><Relationship Id="rId165" Type="http://schemas.openxmlformats.org/officeDocument/2006/relationships/diagramData" Target="../diagrams/data33.xml" /><Relationship Id="rId166" Type="http://schemas.openxmlformats.org/officeDocument/2006/relationships/diagramColors" Target="../diagrams/colors33.xml" /><Relationship Id="rId167" Type="http://schemas.openxmlformats.org/officeDocument/2006/relationships/diagramLayout" Target="../diagrams/layout33.xml" /><Relationship Id="rId168" Type="http://schemas.openxmlformats.org/officeDocument/2006/relationships/diagramQuickStyle" Target="../diagrams/quickStyle33.xml" /><Relationship Id="rId169" Type="http://schemas.microsoft.com/office/2007/relationships/diagramDrawing" Target="../diagrams/drawing34.xml" /><Relationship Id="rId170" Type="http://schemas.openxmlformats.org/officeDocument/2006/relationships/diagramData" Target="../diagrams/data34.xml" /><Relationship Id="rId171" Type="http://schemas.openxmlformats.org/officeDocument/2006/relationships/diagramColors" Target="../diagrams/colors34.xml" /><Relationship Id="rId172" Type="http://schemas.openxmlformats.org/officeDocument/2006/relationships/diagramLayout" Target="../diagrams/layout34.xml" /><Relationship Id="rId173" Type="http://schemas.openxmlformats.org/officeDocument/2006/relationships/diagramQuickStyle" Target="../diagrams/quickStyle34.xml" /><Relationship Id="rId174" Type="http://schemas.microsoft.com/office/2007/relationships/diagramDrawing" Target="../diagrams/drawing35.xml" /><Relationship Id="rId175" Type="http://schemas.openxmlformats.org/officeDocument/2006/relationships/diagramData" Target="../diagrams/data35.xml" /><Relationship Id="rId176" Type="http://schemas.openxmlformats.org/officeDocument/2006/relationships/diagramColors" Target="../diagrams/colors35.xml" /><Relationship Id="rId177" Type="http://schemas.openxmlformats.org/officeDocument/2006/relationships/diagramLayout" Target="../diagrams/layout35.xml" /><Relationship Id="rId178" Type="http://schemas.openxmlformats.org/officeDocument/2006/relationships/diagramQuickStyle" Target="../diagrams/quickStyle35.xml" /><Relationship Id="rId179" Type="http://schemas.microsoft.com/office/2007/relationships/diagramDrawing" Target="../diagrams/drawing36.xml" /><Relationship Id="rId180" Type="http://schemas.openxmlformats.org/officeDocument/2006/relationships/diagramData" Target="../diagrams/data36.xml" /><Relationship Id="rId181" Type="http://schemas.openxmlformats.org/officeDocument/2006/relationships/diagramColors" Target="../diagrams/colors36.xml" /><Relationship Id="rId182" Type="http://schemas.openxmlformats.org/officeDocument/2006/relationships/diagramLayout" Target="../diagrams/layout36.xml" /><Relationship Id="rId183" Type="http://schemas.openxmlformats.org/officeDocument/2006/relationships/diagramQuickStyle" Target="../diagrams/quickStyle36.xml" /><Relationship Id="rId184" Type="http://schemas.microsoft.com/office/2007/relationships/diagramDrawing" Target="../diagrams/drawing37.xml" /><Relationship Id="rId185" Type="http://schemas.openxmlformats.org/officeDocument/2006/relationships/diagramData" Target="../diagrams/data37.xml" /><Relationship Id="rId186" Type="http://schemas.openxmlformats.org/officeDocument/2006/relationships/diagramColors" Target="../diagrams/colors37.xml" /><Relationship Id="rId187" Type="http://schemas.openxmlformats.org/officeDocument/2006/relationships/diagramLayout" Target="../diagrams/layout37.xml" /><Relationship Id="rId188" Type="http://schemas.openxmlformats.org/officeDocument/2006/relationships/diagramQuickStyle" Target="../diagrams/quickStyle37.xml" /><Relationship Id="rId189" Type="http://schemas.microsoft.com/office/2007/relationships/diagramDrawing" Target="../diagrams/drawing38.xml" /><Relationship Id="rId190" Type="http://schemas.openxmlformats.org/officeDocument/2006/relationships/diagramData" Target="../diagrams/data38.xml" /><Relationship Id="rId191" Type="http://schemas.openxmlformats.org/officeDocument/2006/relationships/diagramColors" Target="../diagrams/colors38.xml" /><Relationship Id="rId192" Type="http://schemas.openxmlformats.org/officeDocument/2006/relationships/diagramLayout" Target="../diagrams/layout38.xml" /><Relationship Id="rId193" Type="http://schemas.openxmlformats.org/officeDocument/2006/relationships/diagramQuickStyle" Target="../diagrams/quickStyle38.xml" /><Relationship Id="rId194" Type="http://schemas.microsoft.com/office/2007/relationships/diagramDrawing" Target="../diagrams/drawing39.xml" /><Relationship Id="rId195" Type="http://schemas.openxmlformats.org/officeDocument/2006/relationships/diagramData" Target="../diagrams/data39.xml" /><Relationship Id="rId196" Type="http://schemas.openxmlformats.org/officeDocument/2006/relationships/diagramColors" Target="../diagrams/colors39.xml" /><Relationship Id="rId197" Type="http://schemas.openxmlformats.org/officeDocument/2006/relationships/diagramLayout" Target="../diagrams/layout39.xml" /><Relationship Id="rId198" Type="http://schemas.openxmlformats.org/officeDocument/2006/relationships/diagramQuickStyle" Target="../diagrams/quickStyle39.xml" /><Relationship Id="rId199" Type="http://schemas.microsoft.com/office/2007/relationships/diagramDrawing" Target="../diagrams/drawing40.xml" /><Relationship Id="rId200" Type="http://schemas.openxmlformats.org/officeDocument/2006/relationships/diagramData" Target="../diagrams/data40.xml" /><Relationship Id="rId201" Type="http://schemas.openxmlformats.org/officeDocument/2006/relationships/diagramColors" Target="../diagrams/colors40.xml" /><Relationship Id="rId202" Type="http://schemas.openxmlformats.org/officeDocument/2006/relationships/diagramLayout" Target="../diagrams/layout40.xml" /><Relationship Id="rId203" Type="http://schemas.openxmlformats.org/officeDocument/2006/relationships/diagramQuickStyle" Target="../diagrams/quickStyle40.xml" /><Relationship Id="rId204" Type="http://schemas.microsoft.com/office/2007/relationships/diagramDrawing" Target="../diagrams/drawing41.xml" /><Relationship Id="rId205" Type="http://schemas.openxmlformats.org/officeDocument/2006/relationships/diagramData" Target="../diagrams/data41.xml" /><Relationship Id="rId206" Type="http://schemas.openxmlformats.org/officeDocument/2006/relationships/diagramColors" Target="../diagrams/colors41.xml" /><Relationship Id="rId207" Type="http://schemas.openxmlformats.org/officeDocument/2006/relationships/diagramLayout" Target="../diagrams/layout41.xml" /><Relationship Id="rId208" Type="http://schemas.openxmlformats.org/officeDocument/2006/relationships/diagramQuickStyle" Target="../diagrams/quickStyle41.xml" /><Relationship Id="rId209" Type="http://schemas.microsoft.com/office/2007/relationships/diagramDrawing" Target="../diagrams/drawing42.xml" /><Relationship Id="rId210" Type="http://schemas.openxmlformats.org/officeDocument/2006/relationships/diagramData" Target="../diagrams/data42.xml" /><Relationship Id="rId211" Type="http://schemas.openxmlformats.org/officeDocument/2006/relationships/diagramColors" Target="../diagrams/colors42.xml" /><Relationship Id="rId212" Type="http://schemas.openxmlformats.org/officeDocument/2006/relationships/diagramLayout" Target="../diagrams/layout42.xml" /><Relationship Id="rId213" Type="http://schemas.openxmlformats.org/officeDocument/2006/relationships/diagramQuickStyle" Target="../diagrams/quickStyle42.xml" /><Relationship Id="rId214" Type="http://schemas.microsoft.com/office/2007/relationships/diagramDrawing" Target="../diagrams/drawing43.xml" /><Relationship Id="rId215" Type="http://schemas.openxmlformats.org/officeDocument/2006/relationships/diagramData" Target="../diagrams/data43.xml" /><Relationship Id="rId216" Type="http://schemas.openxmlformats.org/officeDocument/2006/relationships/diagramColors" Target="../diagrams/colors43.xml" /><Relationship Id="rId217" Type="http://schemas.openxmlformats.org/officeDocument/2006/relationships/diagramLayout" Target="../diagrams/layout43.xml" /><Relationship Id="rId218" Type="http://schemas.openxmlformats.org/officeDocument/2006/relationships/diagramQuickStyle" Target="../diagrams/quickStyle43.xml" /><Relationship Id="rId219" Type="http://schemas.microsoft.com/office/2007/relationships/diagramDrawing" Target="../diagrams/drawing44.xml" /><Relationship Id="rId220" Type="http://schemas.openxmlformats.org/officeDocument/2006/relationships/diagramData" Target="../diagrams/data44.xml" /><Relationship Id="rId221" Type="http://schemas.openxmlformats.org/officeDocument/2006/relationships/diagramColors" Target="../diagrams/colors44.xml" /><Relationship Id="rId222" Type="http://schemas.openxmlformats.org/officeDocument/2006/relationships/diagramLayout" Target="../diagrams/layout44.xml" /><Relationship Id="rId223" Type="http://schemas.openxmlformats.org/officeDocument/2006/relationships/diagramQuickStyle" Target="../diagrams/quickStyle44.xml" /><Relationship Id="rId224" Type="http://schemas.microsoft.com/office/2007/relationships/diagramDrawing" Target="../diagrams/drawing45.xml" /><Relationship Id="rId225" Type="http://schemas.openxmlformats.org/officeDocument/2006/relationships/diagramData" Target="../diagrams/data45.xml" /><Relationship Id="rId226" Type="http://schemas.openxmlformats.org/officeDocument/2006/relationships/diagramColors" Target="../diagrams/colors45.xml" /><Relationship Id="rId227" Type="http://schemas.openxmlformats.org/officeDocument/2006/relationships/diagramLayout" Target="../diagrams/layout45.xml" /><Relationship Id="rId228" Type="http://schemas.openxmlformats.org/officeDocument/2006/relationships/diagramQuickStyle" Target="../diagrams/quickStyle45.xml" /><Relationship Id="rId229" Type="http://schemas.microsoft.com/office/2007/relationships/diagramDrawing" Target="../diagrams/drawing46.xml" /><Relationship Id="rId230" Type="http://schemas.openxmlformats.org/officeDocument/2006/relationships/diagramData" Target="../diagrams/data46.xml" /><Relationship Id="rId231" Type="http://schemas.openxmlformats.org/officeDocument/2006/relationships/diagramColors" Target="../diagrams/colors46.xml" /><Relationship Id="rId232" Type="http://schemas.openxmlformats.org/officeDocument/2006/relationships/diagramLayout" Target="../diagrams/layout46.xml" /><Relationship Id="rId233" Type="http://schemas.openxmlformats.org/officeDocument/2006/relationships/diagramQuickStyle" Target="../diagrams/quickStyle46.xml" /><Relationship Id="rId234" Type="http://schemas.microsoft.com/office/2007/relationships/diagramDrawing" Target="../diagrams/drawing47.xml" /><Relationship Id="rId235" Type="http://schemas.openxmlformats.org/officeDocument/2006/relationships/diagramData" Target="../diagrams/data47.xml" /><Relationship Id="rId236" Type="http://schemas.openxmlformats.org/officeDocument/2006/relationships/diagramColors" Target="../diagrams/colors47.xml" /><Relationship Id="rId237" Type="http://schemas.openxmlformats.org/officeDocument/2006/relationships/diagramLayout" Target="../diagrams/layout47.xml" /><Relationship Id="rId238" Type="http://schemas.openxmlformats.org/officeDocument/2006/relationships/diagramQuickStyle" Target="../diagrams/quickStyle47.xml" /><Relationship Id="rId239" Type="http://schemas.microsoft.com/office/2007/relationships/diagramDrawing" Target="../diagrams/drawing48.xml" /><Relationship Id="rId240" Type="http://schemas.openxmlformats.org/officeDocument/2006/relationships/diagramData" Target="../diagrams/data48.xml" /><Relationship Id="rId241" Type="http://schemas.openxmlformats.org/officeDocument/2006/relationships/diagramColors" Target="../diagrams/colors48.xml" /><Relationship Id="rId242" Type="http://schemas.openxmlformats.org/officeDocument/2006/relationships/diagramLayout" Target="../diagrams/layout48.xml" /><Relationship Id="rId243" Type="http://schemas.openxmlformats.org/officeDocument/2006/relationships/diagramQuickStyle" Target="../diagrams/quickStyle48.xml" /><Relationship Id="rId244" Type="http://schemas.microsoft.com/office/2007/relationships/diagramDrawing" Target="../diagrams/drawing49.xml" /><Relationship Id="rId245" Type="http://schemas.openxmlformats.org/officeDocument/2006/relationships/diagramData" Target="../diagrams/data49.xml" /><Relationship Id="rId246" Type="http://schemas.openxmlformats.org/officeDocument/2006/relationships/diagramColors" Target="../diagrams/colors49.xml" /><Relationship Id="rId247" Type="http://schemas.openxmlformats.org/officeDocument/2006/relationships/diagramLayout" Target="../diagrams/layout49.xml" /><Relationship Id="rId248" Type="http://schemas.openxmlformats.org/officeDocument/2006/relationships/diagramQuickStyle" Target="../diagrams/quickStyle49.xml" /><Relationship Id="rId249" Type="http://schemas.microsoft.com/office/2007/relationships/diagramDrawing" Target="../diagrams/drawing50.xml" /><Relationship Id="rId250" Type="http://schemas.openxmlformats.org/officeDocument/2006/relationships/diagramData" Target="../diagrams/data50.xml" /><Relationship Id="rId251" Type="http://schemas.openxmlformats.org/officeDocument/2006/relationships/diagramColors" Target="../diagrams/colors50.xml" /><Relationship Id="rId252" Type="http://schemas.openxmlformats.org/officeDocument/2006/relationships/diagramLayout" Target="../diagrams/layout50.xml" /><Relationship Id="rId253" Type="http://schemas.openxmlformats.org/officeDocument/2006/relationships/diagramQuickStyle" Target="../diagrams/quickStyle50.xml" /><Relationship Id="rId254" Type="http://schemas.microsoft.com/office/2007/relationships/diagramDrawing" Target="../diagrams/drawing51.xml" /><Relationship Id="rId255" Type="http://schemas.openxmlformats.org/officeDocument/2006/relationships/diagramData" Target="../diagrams/data51.xml" /><Relationship Id="rId256" Type="http://schemas.openxmlformats.org/officeDocument/2006/relationships/diagramColors" Target="../diagrams/colors51.xml" /><Relationship Id="rId257" Type="http://schemas.openxmlformats.org/officeDocument/2006/relationships/diagramLayout" Target="../diagrams/layout51.xml" /><Relationship Id="rId258" Type="http://schemas.openxmlformats.org/officeDocument/2006/relationships/diagramQuickStyle" Target="../diagrams/quickStyle51.xml" /><Relationship Id="rId259" Type="http://schemas.microsoft.com/office/2007/relationships/diagramDrawing" Target="../diagrams/drawing52.xml" /><Relationship Id="rId260" Type="http://schemas.openxmlformats.org/officeDocument/2006/relationships/diagramData" Target="../diagrams/data52.xml" /><Relationship Id="rId261" Type="http://schemas.openxmlformats.org/officeDocument/2006/relationships/diagramColors" Target="../diagrams/colors52.xml" /><Relationship Id="rId262" Type="http://schemas.openxmlformats.org/officeDocument/2006/relationships/diagramLayout" Target="../diagrams/layout52.xml" /><Relationship Id="rId263" Type="http://schemas.openxmlformats.org/officeDocument/2006/relationships/diagramQuickStyle" Target="../diagrams/quickStyle52.xml" /><Relationship Id="rId264" Type="http://schemas.microsoft.com/office/2007/relationships/diagramDrawing" Target="../diagrams/drawing53.xml" /><Relationship Id="rId265" Type="http://schemas.openxmlformats.org/officeDocument/2006/relationships/diagramData" Target="../diagrams/data53.xml" /><Relationship Id="rId266" Type="http://schemas.openxmlformats.org/officeDocument/2006/relationships/diagramColors" Target="../diagrams/colors53.xml" /><Relationship Id="rId267" Type="http://schemas.openxmlformats.org/officeDocument/2006/relationships/diagramLayout" Target="../diagrams/layout53.xml" /><Relationship Id="rId268" Type="http://schemas.openxmlformats.org/officeDocument/2006/relationships/diagramQuickStyle" Target="../diagrams/quickStyle53.xml" /><Relationship Id="rId269" Type="http://schemas.microsoft.com/office/2007/relationships/diagramDrawing" Target="../diagrams/drawing54.xml" /><Relationship Id="rId270" Type="http://schemas.openxmlformats.org/officeDocument/2006/relationships/diagramData" Target="../diagrams/data54.xml" /><Relationship Id="rId271" Type="http://schemas.openxmlformats.org/officeDocument/2006/relationships/diagramColors" Target="../diagrams/colors54.xml" /><Relationship Id="rId272" Type="http://schemas.openxmlformats.org/officeDocument/2006/relationships/diagramLayout" Target="../diagrams/layout54.xml" /><Relationship Id="rId273" Type="http://schemas.openxmlformats.org/officeDocument/2006/relationships/diagramQuickStyle" Target="../diagrams/quickStyle54.xml" /><Relationship Id="rId274" Type="http://schemas.microsoft.com/office/2007/relationships/diagramDrawing" Target="../diagrams/drawing55.xml" /><Relationship Id="rId275" Type="http://schemas.openxmlformats.org/officeDocument/2006/relationships/diagramData" Target="../diagrams/data55.xml" /><Relationship Id="rId276" Type="http://schemas.openxmlformats.org/officeDocument/2006/relationships/diagramColors" Target="../diagrams/colors55.xml" /><Relationship Id="rId277" Type="http://schemas.openxmlformats.org/officeDocument/2006/relationships/diagramLayout" Target="../diagrams/layout55.xml" /><Relationship Id="rId278" Type="http://schemas.openxmlformats.org/officeDocument/2006/relationships/diagramQuickStyle" Target="../diagrams/quickStyle55.xml" /><Relationship Id="rId279" Type="http://schemas.microsoft.com/office/2007/relationships/diagramDrawing" Target="../diagrams/drawing56.xml" /><Relationship Id="rId280" Type="http://schemas.openxmlformats.org/officeDocument/2006/relationships/diagramData" Target="../diagrams/data56.xml" /><Relationship Id="rId281" Type="http://schemas.openxmlformats.org/officeDocument/2006/relationships/diagramColors" Target="../diagrams/colors56.xml" /><Relationship Id="rId282" Type="http://schemas.openxmlformats.org/officeDocument/2006/relationships/diagramLayout" Target="../diagrams/layout56.xml" /><Relationship Id="rId283" Type="http://schemas.openxmlformats.org/officeDocument/2006/relationships/diagramQuickStyle" Target="../diagrams/quickStyle56.xml" /><Relationship Id="rId284" Type="http://schemas.microsoft.com/office/2007/relationships/diagramDrawing" Target="../diagrams/drawing57.xml" /><Relationship Id="rId285" Type="http://schemas.openxmlformats.org/officeDocument/2006/relationships/diagramData" Target="../diagrams/data57.xml" /><Relationship Id="rId286" Type="http://schemas.openxmlformats.org/officeDocument/2006/relationships/diagramColors" Target="../diagrams/colors57.xml" /><Relationship Id="rId287" Type="http://schemas.openxmlformats.org/officeDocument/2006/relationships/diagramLayout" Target="../diagrams/layout57.xml" /><Relationship Id="rId288" Type="http://schemas.openxmlformats.org/officeDocument/2006/relationships/diagramQuickStyle" Target="../diagrams/quickStyle57.xml" /><Relationship Id="rId289" Type="http://schemas.microsoft.com/office/2007/relationships/diagramDrawing" Target="../diagrams/drawing58.xml" /><Relationship Id="rId290" Type="http://schemas.openxmlformats.org/officeDocument/2006/relationships/diagramData" Target="../diagrams/data58.xml" /><Relationship Id="rId291" Type="http://schemas.openxmlformats.org/officeDocument/2006/relationships/diagramColors" Target="../diagrams/colors58.xml" /><Relationship Id="rId292" Type="http://schemas.openxmlformats.org/officeDocument/2006/relationships/diagramLayout" Target="../diagrams/layout58.xml" /><Relationship Id="rId293" Type="http://schemas.openxmlformats.org/officeDocument/2006/relationships/diagramQuickStyle" Target="../diagrams/quickStyle58.xml" /><Relationship Id="rId294" Type="http://schemas.microsoft.com/office/2007/relationships/diagramDrawing" Target="../diagrams/drawing59.xml" /><Relationship Id="rId295" Type="http://schemas.openxmlformats.org/officeDocument/2006/relationships/diagramData" Target="../diagrams/data59.xml" /><Relationship Id="rId296" Type="http://schemas.openxmlformats.org/officeDocument/2006/relationships/diagramColors" Target="../diagrams/colors59.xml" /><Relationship Id="rId297" Type="http://schemas.openxmlformats.org/officeDocument/2006/relationships/diagramLayout" Target="../diagrams/layout59.xml" /><Relationship Id="rId298" Type="http://schemas.openxmlformats.org/officeDocument/2006/relationships/diagramQuickStyle" Target="../diagrams/quickStyle59.xml" /><Relationship Id="rId299" Type="http://schemas.microsoft.com/office/2007/relationships/diagramDrawing" Target="../diagrams/drawing60.xml" /><Relationship Id="rId300" Type="http://schemas.openxmlformats.org/officeDocument/2006/relationships/diagramData" Target="../diagrams/data60.xml" /><Relationship Id="rId301" Type="http://schemas.openxmlformats.org/officeDocument/2006/relationships/diagramColors" Target="../diagrams/colors60.xml" /><Relationship Id="rId302" Type="http://schemas.openxmlformats.org/officeDocument/2006/relationships/diagramLayout" Target="../diagrams/layout60.xml" /><Relationship Id="rId303" Type="http://schemas.openxmlformats.org/officeDocument/2006/relationships/diagramQuickStyle" Target="../diagrams/quickStyle60.xml" /><Relationship Id="rId304" Type="http://schemas.microsoft.com/office/2007/relationships/diagramDrawing" Target="../diagrams/drawing61.xml" /><Relationship Id="rId305" Type="http://schemas.openxmlformats.org/officeDocument/2006/relationships/diagramData" Target="../diagrams/data61.xml" /><Relationship Id="rId306" Type="http://schemas.openxmlformats.org/officeDocument/2006/relationships/diagramColors" Target="../diagrams/colors61.xml" /><Relationship Id="rId307" Type="http://schemas.openxmlformats.org/officeDocument/2006/relationships/diagramLayout" Target="../diagrams/layout61.xml" /><Relationship Id="rId308" Type="http://schemas.openxmlformats.org/officeDocument/2006/relationships/diagramQuickStyle" Target="../diagrams/quickStyle61.xml" /><Relationship Id="rId309" Type="http://schemas.microsoft.com/office/2007/relationships/diagramDrawing" Target="../diagrams/drawing62.xml" /><Relationship Id="rId310" Type="http://schemas.openxmlformats.org/officeDocument/2006/relationships/diagramData" Target="../diagrams/data62.xml" /><Relationship Id="rId311" Type="http://schemas.openxmlformats.org/officeDocument/2006/relationships/diagramColors" Target="../diagrams/colors62.xml" /><Relationship Id="rId312" Type="http://schemas.openxmlformats.org/officeDocument/2006/relationships/diagramLayout" Target="../diagrams/layout62.xml" /><Relationship Id="rId313" Type="http://schemas.openxmlformats.org/officeDocument/2006/relationships/diagramQuickStyle" Target="../diagrams/quickStyle62.xml" /><Relationship Id="rId314" Type="http://schemas.microsoft.com/office/2007/relationships/diagramDrawing" Target="../diagrams/drawing63.xml" /><Relationship Id="rId315" Type="http://schemas.openxmlformats.org/officeDocument/2006/relationships/diagramData" Target="../diagrams/data63.xml" /><Relationship Id="rId316" Type="http://schemas.openxmlformats.org/officeDocument/2006/relationships/diagramColors" Target="../diagrams/colors63.xml" /><Relationship Id="rId317" Type="http://schemas.openxmlformats.org/officeDocument/2006/relationships/diagramLayout" Target="../diagrams/layout63.xml" /><Relationship Id="rId318" Type="http://schemas.openxmlformats.org/officeDocument/2006/relationships/diagramQuickStyle" Target="../diagrams/quickStyle63.xml" /><Relationship Id="rId319" Type="http://schemas.microsoft.com/office/2007/relationships/diagramDrawing" Target="../diagrams/drawing64.xml" /><Relationship Id="rId320" Type="http://schemas.openxmlformats.org/officeDocument/2006/relationships/diagramData" Target="../diagrams/data64.xml" /><Relationship Id="rId321" Type="http://schemas.openxmlformats.org/officeDocument/2006/relationships/diagramColors" Target="../diagrams/colors64.xml" /><Relationship Id="rId322" Type="http://schemas.openxmlformats.org/officeDocument/2006/relationships/diagramLayout" Target="../diagrams/layout64.xml" /><Relationship Id="rId323" Type="http://schemas.openxmlformats.org/officeDocument/2006/relationships/diagramQuickStyle" Target="../diagrams/quickStyle64.xml" /><Relationship Id="rId324" Type="http://schemas.microsoft.com/office/2007/relationships/diagramDrawing" Target="../diagrams/drawing65.xml" /><Relationship Id="rId325" Type="http://schemas.openxmlformats.org/officeDocument/2006/relationships/diagramData" Target="../diagrams/data65.xml" /><Relationship Id="rId326" Type="http://schemas.openxmlformats.org/officeDocument/2006/relationships/diagramColors" Target="../diagrams/colors65.xml" /><Relationship Id="rId327" Type="http://schemas.openxmlformats.org/officeDocument/2006/relationships/diagramLayout" Target="../diagrams/layout65.xml" /><Relationship Id="rId328" Type="http://schemas.openxmlformats.org/officeDocument/2006/relationships/diagramQuickStyle" Target="../diagrams/quickStyle65.xml" /><Relationship Id="rId329" Type="http://schemas.microsoft.com/office/2007/relationships/diagramDrawing" Target="../diagrams/drawing66.xml" /><Relationship Id="rId330" Type="http://schemas.openxmlformats.org/officeDocument/2006/relationships/diagramData" Target="../diagrams/data66.xml" /><Relationship Id="rId331" Type="http://schemas.openxmlformats.org/officeDocument/2006/relationships/diagramColors" Target="../diagrams/colors66.xml" /><Relationship Id="rId332" Type="http://schemas.openxmlformats.org/officeDocument/2006/relationships/diagramLayout" Target="../diagrams/layout66.xml" /><Relationship Id="rId333" Type="http://schemas.openxmlformats.org/officeDocument/2006/relationships/diagramQuickStyle" Target="../diagrams/quickStyle66.xml" /><Relationship Id="rId334" Type="http://schemas.microsoft.com/office/2007/relationships/diagramDrawing" Target="../diagrams/drawing67.xml" /><Relationship Id="rId335" Type="http://schemas.openxmlformats.org/officeDocument/2006/relationships/diagramData" Target="../diagrams/data67.xml" /><Relationship Id="rId336" Type="http://schemas.openxmlformats.org/officeDocument/2006/relationships/diagramColors" Target="../diagrams/colors67.xml" /><Relationship Id="rId337" Type="http://schemas.openxmlformats.org/officeDocument/2006/relationships/diagramLayout" Target="../diagrams/layout67.xml" /><Relationship Id="rId338" Type="http://schemas.openxmlformats.org/officeDocument/2006/relationships/diagramQuickStyle" Target="../diagrams/quickStyle67.xml" /><Relationship Id="rId339" Type="http://schemas.microsoft.com/office/2007/relationships/diagramDrawing" Target="../diagrams/drawing68.xml" /><Relationship Id="rId340" Type="http://schemas.openxmlformats.org/officeDocument/2006/relationships/diagramData" Target="../diagrams/data68.xml" /><Relationship Id="rId341" Type="http://schemas.openxmlformats.org/officeDocument/2006/relationships/diagramColors" Target="../diagrams/colors68.xml" /><Relationship Id="rId342" Type="http://schemas.openxmlformats.org/officeDocument/2006/relationships/diagramLayout" Target="../diagrams/layout68.xml" /><Relationship Id="rId343" Type="http://schemas.openxmlformats.org/officeDocument/2006/relationships/diagramQuickStyle" Target="../diagrams/quickStyle68.xml" /><Relationship Id="rId344" Type="http://schemas.microsoft.com/office/2007/relationships/diagramDrawing" Target="../diagrams/drawing69.xml" /><Relationship Id="rId345" Type="http://schemas.openxmlformats.org/officeDocument/2006/relationships/diagramData" Target="../diagrams/data69.xml" /><Relationship Id="rId346" Type="http://schemas.openxmlformats.org/officeDocument/2006/relationships/diagramColors" Target="../diagrams/colors69.xml" /><Relationship Id="rId347" Type="http://schemas.openxmlformats.org/officeDocument/2006/relationships/diagramLayout" Target="../diagrams/layout69.xml" /><Relationship Id="rId348" Type="http://schemas.openxmlformats.org/officeDocument/2006/relationships/diagramQuickStyle" Target="../diagrams/quickStyle69.xml" /><Relationship Id="rId349" Type="http://schemas.microsoft.com/office/2007/relationships/diagramDrawing" Target="../diagrams/drawing70.xml" /><Relationship Id="rId350" Type="http://schemas.openxmlformats.org/officeDocument/2006/relationships/diagramData" Target="../diagrams/data70.xml" /><Relationship Id="rId351" Type="http://schemas.openxmlformats.org/officeDocument/2006/relationships/diagramColors" Target="../diagrams/colors70.xml" /><Relationship Id="rId352" Type="http://schemas.openxmlformats.org/officeDocument/2006/relationships/diagramLayout" Target="../diagrams/layout70.xml" /><Relationship Id="rId353" Type="http://schemas.openxmlformats.org/officeDocument/2006/relationships/diagramQuickStyle" Target="../diagrams/quickStyle70.xml" /><Relationship Id="rId354" Type="http://schemas.microsoft.com/office/2007/relationships/diagramDrawing" Target="../diagrams/drawing71.xml" /><Relationship Id="rId355" Type="http://schemas.openxmlformats.org/officeDocument/2006/relationships/diagramData" Target="../diagrams/data71.xml" /><Relationship Id="rId356" Type="http://schemas.openxmlformats.org/officeDocument/2006/relationships/diagramColors" Target="../diagrams/colors71.xml" /><Relationship Id="rId357" Type="http://schemas.openxmlformats.org/officeDocument/2006/relationships/diagramLayout" Target="../diagrams/layout71.xml" /><Relationship Id="rId358" Type="http://schemas.openxmlformats.org/officeDocument/2006/relationships/diagramQuickStyle" Target="../diagrams/quickStyle71.xml" /><Relationship Id="rId359" Type="http://schemas.microsoft.com/office/2007/relationships/diagramDrawing" Target="../diagrams/drawing72.xml" /><Relationship Id="rId360" Type="http://schemas.openxmlformats.org/officeDocument/2006/relationships/diagramData" Target="../diagrams/data72.xml" /><Relationship Id="rId361" Type="http://schemas.openxmlformats.org/officeDocument/2006/relationships/diagramColors" Target="../diagrams/colors72.xml" /><Relationship Id="rId362" Type="http://schemas.openxmlformats.org/officeDocument/2006/relationships/diagramLayout" Target="../diagrams/layout72.xml" /><Relationship Id="rId363" Type="http://schemas.openxmlformats.org/officeDocument/2006/relationships/diagramQuickStyle" Target="../diagrams/quickStyle72.xml" /><Relationship Id="rId364" Type="http://schemas.microsoft.com/office/2007/relationships/diagramDrawing" Target="../diagrams/drawing73.xml" /><Relationship Id="rId365" Type="http://schemas.openxmlformats.org/officeDocument/2006/relationships/diagramData" Target="../diagrams/data73.xml" /><Relationship Id="rId366" Type="http://schemas.openxmlformats.org/officeDocument/2006/relationships/diagramColors" Target="../diagrams/colors73.xml" /><Relationship Id="rId367" Type="http://schemas.openxmlformats.org/officeDocument/2006/relationships/diagramLayout" Target="../diagrams/layout73.xml" /><Relationship Id="rId368" Type="http://schemas.openxmlformats.org/officeDocument/2006/relationships/diagramQuickStyle" Target="../diagrams/quickStyle73.xml" /><Relationship Id="rId369" Type="http://schemas.microsoft.com/office/2007/relationships/diagramDrawing" Target="../diagrams/drawing74.xml" /><Relationship Id="rId370" Type="http://schemas.openxmlformats.org/officeDocument/2006/relationships/diagramData" Target="../diagrams/data74.xml" /><Relationship Id="rId371" Type="http://schemas.openxmlformats.org/officeDocument/2006/relationships/diagramColors" Target="../diagrams/colors74.xml" /><Relationship Id="rId372" Type="http://schemas.openxmlformats.org/officeDocument/2006/relationships/diagramLayout" Target="../diagrams/layout74.xml" /><Relationship Id="rId373" Type="http://schemas.openxmlformats.org/officeDocument/2006/relationships/diagramQuickStyle" Target="../diagrams/quickStyle74.xml" /><Relationship Id="rId374" Type="http://schemas.microsoft.com/office/2007/relationships/diagramDrawing" Target="../diagrams/drawing75.xml" /><Relationship Id="rId375" Type="http://schemas.openxmlformats.org/officeDocument/2006/relationships/diagramData" Target="../diagrams/data75.xml" /><Relationship Id="rId376" Type="http://schemas.openxmlformats.org/officeDocument/2006/relationships/diagramColors" Target="../diagrams/colors75.xml" /><Relationship Id="rId377" Type="http://schemas.openxmlformats.org/officeDocument/2006/relationships/diagramLayout" Target="../diagrams/layout75.xml" /><Relationship Id="rId378" Type="http://schemas.openxmlformats.org/officeDocument/2006/relationships/diagramQuickStyle" Target="../diagrams/quickStyle75.xml" /><Relationship Id="rId379" Type="http://schemas.microsoft.com/office/2007/relationships/diagramDrawing" Target="../diagrams/drawing76.xml" /><Relationship Id="rId380" Type="http://schemas.openxmlformats.org/officeDocument/2006/relationships/diagramData" Target="../diagrams/data76.xml" /><Relationship Id="rId381" Type="http://schemas.openxmlformats.org/officeDocument/2006/relationships/diagramColors" Target="../diagrams/colors76.xml" /><Relationship Id="rId382" Type="http://schemas.openxmlformats.org/officeDocument/2006/relationships/diagramLayout" Target="../diagrams/layout76.xml" /><Relationship Id="rId383" Type="http://schemas.openxmlformats.org/officeDocument/2006/relationships/diagramQuickStyle" Target="../diagrams/quickStyle76.xml" /><Relationship Id="rId384" Type="http://schemas.microsoft.com/office/2007/relationships/diagramDrawing" Target="../diagrams/drawing77.xml" /><Relationship Id="rId385" Type="http://schemas.openxmlformats.org/officeDocument/2006/relationships/diagramData" Target="../diagrams/data77.xml" /><Relationship Id="rId386" Type="http://schemas.openxmlformats.org/officeDocument/2006/relationships/diagramColors" Target="../diagrams/colors77.xml" /><Relationship Id="rId387" Type="http://schemas.openxmlformats.org/officeDocument/2006/relationships/diagramLayout" Target="../diagrams/layout77.xml" /><Relationship Id="rId388" Type="http://schemas.openxmlformats.org/officeDocument/2006/relationships/diagramQuickStyle" Target="../diagrams/quickStyle77.xml" /><Relationship Id="rId389" Type="http://schemas.microsoft.com/office/2007/relationships/diagramDrawing" Target="../diagrams/drawing78.xml" /><Relationship Id="rId390" Type="http://schemas.openxmlformats.org/officeDocument/2006/relationships/diagramData" Target="../diagrams/data78.xml" /><Relationship Id="rId391" Type="http://schemas.openxmlformats.org/officeDocument/2006/relationships/diagramColors" Target="../diagrams/colors78.xml" /><Relationship Id="rId392" Type="http://schemas.openxmlformats.org/officeDocument/2006/relationships/diagramLayout" Target="../diagrams/layout78.xml" /><Relationship Id="rId393" Type="http://schemas.openxmlformats.org/officeDocument/2006/relationships/diagramQuickStyle" Target="../diagrams/quickStyle78.xml" /><Relationship Id="rId394" Type="http://schemas.microsoft.com/office/2007/relationships/diagramDrawing" Target="../diagrams/drawing79.xml" /><Relationship Id="rId395" Type="http://schemas.openxmlformats.org/officeDocument/2006/relationships/diagramData" Target="../diagrams/data79.xml" /><Relationship Id="rId396" Type="http://schemas.openxmlformats.org/officeDocument/2006/relationships/diagramColors" Target="../diagrams/colors79.xml" /><Relationship Id="rId397" Type="http://schemas.openxmlformats.org/officeDocument/2006/relationships/diagramLayout" Target="../diagrams/layout79.xml" /><Relationship Id="rId398" Type="http://schemas.openxmlformats.org/officeDocument/2006/relationships/diagramQuickStyle" Target="../diagrams/quickStyle79.xml" /><Relationship Id="rId399" Type="http://schemas.microsoft.com/office/2007/relationships/diagramDrawing" Target="../diagrams/drawing80.xml" /><Relationship Id="rId400" Type="http://schemas.openxmlformats.org/officeDocument/2006/relationships/diagramData" Target="../diagrams/data80.xml" /><Relationship Id="rId401" Type="http://schemas.openxmlformats.org/officeDocument/2006/relationships/diagramColors" Target="../diagrams/colors80.xml" /><Relationship Id="rId402" Type="http://schemas.openxmlformats.org/officeDocument/2006/relationships/diagramLayout" Target="../diagrams/layout80.xml" /><Relationship Id="rId403" Type="http://schemas.openxmlformats.org/officeDocument/2006/relationships/diagramQuickStyle" Target="../diagrams/quickStyle80.xml" /><Relationship Id="rId404" Type="http://schemas.microsoft.com/office/2007/relationships/diagramDrawing" Target="../diagrams/drawing81.xml" /><Relationship Id="rId405" Type="http://schemas.openxmlformats.org/officeDocument/2006/relationships/diagramData" Target="../diagrams/data81.xml" /><Relationship Id="rId406" Type="http://schemas.openxmlformats.org/officeDocument/2006/relationships/diagramColors" Target="../diagrams/colors81.xml" /><Relationship Id="rId407" Type="http://schemas.openxmlformats.org/officeDocument/2006/relationships/diagramLayout" Target="../diagrams/layout81.xml" /><Relationship Id="rId408" Type="http://schemas.openxmlformats.org/officeDocument/2006/relationships/diagramQuickStyle" Target="../diagrams/quickStyle81.xml" /><Relationship Id="rId409" Type="http://schemas.microsoft.com/office/2007/relationships/diagramDrawing" Target="../diagrams/drawing82.xml" /><Relationship Id="rId410" Type="http://schemas.openxmlformats.org/officeDocument/2006/relationships/diagramData" Target="../diagrams/data82.xml" /><Relationship Id="rId411" Type="http://schemas.openxmlformats.org/officeDocument/2006/relationships/diagramColors" Target="../diagrams/colors82.xml" /><Relationship Id="rId412" Type="http://schemas.openxmlformats.org/officeDocument/2006/relationships/diagramLayout" Target="../diagrams/layout82.xml" /><Relationship Id="rId413" Type="http://schemas.openxmlformats.org/officeDocument/2006/relationships/diagramQuickStyle" Target="../diagrams/quickStyle82.xml" /><Relationship Id="rId414" Type="http://schemas.microsoft.com/office/2007/relationships/diagramDrawing" Target="../diagrams/drawing83.xml" /><Relationship Id="rId415" Type="http://schemas.openxmlformats.org/officeDocument/2006/relationships/diagramData" Target="../diagrams/data83.xml" /><Relationship Id="rId416" Type="http://schemas.openxmlformats.org/officeDocument/2006/relationships/diagramColors" Target="../diagrams/colors83.xml" /><Relationship Id="rId417" Type="http://schemas.openxmlformats.org/officeDocument/2006/relationships/diagramLayout" Target="../diagrams/layout83.xml" /><Relationship Id="rId418" Type="http://schemas.openxmlformats.org/officeDocument/2006/relationships/diagramQuickStyle" Target="../diagrams/quickStyle83.xml" /><Relationship Id="rId419" Type="http://schemas.microsoft.com/office/2007/relationships/diagramDrawing" Target="../diagrams/drawing84.xml" /><Relationship Id="rId420" Type="http://schemas.openxmlformats.org/officeDocument/2006/relationships/diagramData" Target="../diagrams/data84.xml" /><Relationship Id="rId421" Type="http://schemas.openxmlformats.org/officeDocument/2006/relationships/diagramColors" Target="../diagrams/colors84.xml" /><Relationship Id="rId422" Type="http://schemas.openxmlformats.org/officeDocument/2006/relationships/diagramLayout" Target="../diagrams/layout84.xml" /><Relationship Id="rId423" Type="http://schemas.openxmlformats.org/officeDocument/2006/relationships/diagramQuickStyle" Target="../diagrams/quickStyle84.xml" /><Relationship Id="rId424" Type="http://schemas.microsoft.com/office/2007/relationships/diagramDrawing" Target="../diagrams/drawing85.xml" /><Relationship Id="rId425" Type="http://schemas.openxmlformats.org/officeDocument/2006/relationships/diagramData" Target="../diagrams/data85.xml" /><Relationship Id="rId426" Type="http://schemas.openxmlformats.org/officeDocument/2006/relationships/diagramColors" Target="../diagrams/colors85.xml" /><Relationship Id="rId427" Type="http://schemas.openxmlformats.org/officeDocument/2006/relationships/diagramLayout" Target="../diagrams/layout85.xml" /><Relationship Id="rId428" Type="http://schemas.openxmlformats.org/officeDocument/2006/relationships/diagramQuickStyle" Target="../diagrams/quickStyle85.xml" /><Relationship Id="rId429" Type="http://schemas.microsoft.com/office/2007/relationships/diagramDrawing" Target="../diagrams/drawing86.xml" /><Relationship Id="rId430" Type="http://schemas.openxmlformats.org/officeDocument/2006/relationships/diagramData" Target="../diagrams/data86.xml" /><Relationship Id="rId431" Type="http://schemas.openxmlformats.org/officeDocument/2006/relationships/diagramColors" Target="../diagrams/colors86.xml" /><Relationship Id="rId432" Type="http://schemas.openxmlformats.org/officeDocument/2006/relationships/diagramLayout" Target="../diagrams/layout86.xml" /><Relationship Id="rId433" Type="http://schemas.openxmlformats.org/officeDocument/2006/relationships/diagramQuickStyle" Target="../diagrams/quickStyle86.xml" /><Relationship Id="rId434" Type="http://schemas.microsoft.com/office/2007/relationships/diagramDrawing" Target="../diagrams/drawing87.xml" /><Relationship Id="rId435" Type="http://schemas.openxmlformats.org/officeDocument/2006/relationships/diagramData" Target="../diagrams/data87.xml" /><Relationship Id="rId436" Type="http://schemas.openxmlformats.org/officeDocument/2006/relationships/diagramColors" Target="../diagrams/colors87.xml" /><Relationship Id="rId437" Type="http://schemas.openxmlformats.org/officeDocument/2006/relationships/diagramLayout" Target="../diagrams/layout87.xml" /><Relationship Id="rId438" Type="http://schemas.openxmlformats.org/officeDocument/2006/relationships/diagramQuickStyle" Target="../diagrams/quickStyle87.xml" /><Relationship Id="rId439" Type="http://schemas.microsoft.com/office/2007/relationships/diagramDrawing" Target="../diagrams/drawing88.xml" /><Relationship Id="rId440" Type="http://schemas.openxmlformats.org/officeDocument/2006/relationships/diagramData" Target="../diagrams/data88.xml" /><Relationship Id="rId441" Type="http://schemas.openxmlformats.org/officeDocument/2006/relationships/diagramColors" Target="../diagrams/colors88.xml" /><Relationship Id="rId442" Type="http://schemas.openxmlformats.org/officeDocument/2006/relationships/diagramLayout" Target="../diagrams/layout88.xml" /><Relationship Id="rId443" Type="http://schemas.openxmlformats.org/officeDocument/2006/relationships/diagramQuickStyle" Target="../diagrams/quickStyle88.xml" /><Relationship Id="rId444" Type="http://schemas.microsoft.com/office/2007/relationships/diagramDrawing" Target="../diagrams/drawing89.xml" /><Relationship Id="rId445" Type="http://schemas.openxmlformats.org/officeDocument/2006/relationships/diagramData" Target="../diagrams/data89.xml" /><Relationship Id="rId446" Type="http://schemas.openxmlformats.org/officeDocument/2006/relationships/diagramColors" Target="../diagrams/colors89.xml" /><Relationship Id="rId447" Type="http://schemas.openxmlformats.org/officeDocument/2006/relationships/diagramLayout" Target="../diagrams/layout89.xml" /><Relationship Id="rId448" Type="http://schemas.openxmlformats.org/officeDocument/2006/relationships/diagramQuickStyle" Target="../diagrams/quickStyle89.xml" /><Relationship Id="rId449" Type="http://schemas.microsoft.com/office/2007/relationships/diagramDrawing" Target="../diagrams/drawing90.xml" /><Relationship Id="rId450" Type="http://schemas.openxmlformats.org/officeDocument/2006/relationships/diagramData" Target="../diagrams/data90.xml" /><Relationship Id="rId451" Type="http://schemas.openxmlformats.org/officeDocument/2006/relationships/diagramColors" Target="../diagrams/colors90.xml" /><Relationship Id="rId452" Type="http://schemas.openxmlformats.org/officeDocument/2006/relationships/diagramLayout" Target="../diagrams/layout90.xml" /><Relationship Id="rId453" Type="http://schemas.openxmlformats.org/officeDocument/2006/relationships/diagramQuickStyle" Target="../diagrams/quickStyle90.xml" /><Relationship Id="rId454" Type="http://schemas.microsoft.com/office/2007/relationships/diagramDrawing" Target="../diagrams/drawing91.xml" /><Relationship Id="rId455" Type="http://schemas.openxmlformats.org/officeDocument/2006/relationships/diagramData" Target="../diagrams/data91.xml" /><Relationship Id="rId456" Type="http://schemas.openxmlformats.org/officeDocument/2006/relationships/diagramColors" Target="../diagrams/colors91.xml" /><Relationship Id="rId457" Type="http://schemas.openxmlformats.org/officeDocument/2006/relationships/diagramLayout" Target="../diagrams/layout91.xml" /><Relationship Id="rId458" Type="http://schemas.openxmlformats.org/officeDocument/2006/relationships/diagramQuickStyle" Target="../diagrams/quickStyle91.xml" /><Relationship Id="rId459" Type="http://schemas.microsoft.com/office/2007/relationships/diagramDrawing" Target="../diagrams/drawing92.xml" /><Relationship Id="rId460" Type="http://schemas.openxmlformats.org/officeDocument/2006/relationships/diagramData" Target="../diagrams/data92.xml" /><Relationship Id="rId461" Type="http://schemas.openxmlformats.org/officeDocument/2006/relationships/diagramColors" Target="../diagrams/colors92.xml" /><Relationship Id="rId462" Type="http://schemas.openxmlformats.org/officeDocument/2006/relationships/diagramLayout" Target="../diagrams/layout92.xml" /><Relationship Id="rId463" Type="http://schemas.openxmlformats.org/officeDocument/2006/relationships/diagramQuickStyle" Target="../diagrams/quickStyle92.xml" /><Relationship Id="rId464" Type="http://schemas.microsoft.com/office/2007/relationships/diagramDrawing" Target="../diagrams/drawing93.xml" /><Relationship Id="rId465" Type="http://schemas.openxmlformats.org/officeDocument/2006/relationships/diagramData" Target="../diagrams/data93.xml" /><Relationship Id="rId466" Type="http://schemas.openxmlformats.org/officeDocument/2006/relationships/diagramColors" Target="../diagrams/colors93.xml" /><Relationship Id="rId467" Type="http://schemas.openxmlformats.org/officeDocument/2006/relationships/diagramLayout" Target="../diagrams/layout93.xml" /><Relationship Id="rId468" Type="http://schemas.openxmlformats.org/officeDocument/2006/relationships/diagramQuickStyle" Target="../diagrams/quickStyle93.xml" /><Relationship Id="rId469" Type="http://schemas.microsoft.com/office/2007/relationships/diagramDrawing" Target="../diagrams/drawing94.xml" /><Relationship Id="rId470" Type="http://schemas.openxmlformats.org/officeDocument/2006/relationships/diagramData" Target="../diagrams/data94.xml" /><Relationship Id="rId471" Type="http://schemas.openxmlformats.org/officeDocument/2006/relationships/diagramColors" Target="../diagrams/colors94.xml" /><Relationship Id="rId472" Type="http://schemas.openxmlformats.org/officeDocument/2006/relationships/diagramLayout" Target="../diagrams/layout94.xml" /><Relationship Id="rId473" Type="http://schemas.openxmlformats.org/officeDocument/2006/relationships/diagramQuickStyle" Target="../diagrams/quickStyle94.xml" /><Relationship Id="rId474" Type="http://schemas.microsoft.com/office/2007/relationships/diagramDrawing" Target="../diagrams/drawing95.xml" /><Relationship Id="rId475" Type="http://schemas.openxmlformats.org/officeDocument/2006/relationships/diagramData" Target="../diagrams/data95.xml" /><Relationship Id="rId476" Type="http://schemas.openxmlformats.org/officeDocument/2006/relationships/diagramColors" Target="../diagrams/colors95.xml" /><Relationship Id="rId477" Type="http://schemas.openxmlformats.org/officeDocument/2006/relationships/diagramLayout" Target="../diagrams/layout95.xml" /><Relationship Id="rId478" Type="http://schemas.openxmlformats.org/officeDocument/2006/relationships/diagramQuickStyle" Target="../diagrams/quickStyle95.xml" /><Relationship Id="rId479" Type="http://schemas.microsoft.com/office/2007/relationships/diagramDrawing" Target="../diagrams/drawing96.xml" /><Relationship Id="rId480" Type="http://schemas.openxmlformats.org/officeDocument/2006/relationships/diagramData" Target="../diagrams/data96.xml" /><Relationship Id="rId481" Type="http://schemas.openxmlformats.org/officeDocument/2006/relationships/diagramColors" Target="../diagrams/colors96.xml" /><Relationship Id="rId482" Type="http://schemas.openxmlformats.org/officeDocument/2006/relationships/diagramLayout" Target="../diagrams/layout96.xml" /><Relationship Id="rId483" Type="http://schemas.openxmlformats.org/officeDocument/2006/relationships/diagramQuickStyle" Target="../diagrams/quickStyle96.xml" /><Relationship Id="rId484" Type="http://schemas.microsoft.com/office/2007/relationships/diagramDrawing" Target="../diagrams/drawing97.xml" /><Relationship Id="rId485" Type="http://schemas.openxmlformats.org/officeDocument/2006/relationships/diagramData" Target="../diagrams/data97.xml" /><Relationship Id="rId486" Type="http://schemas.openxmlformats.org/officeDocument/2006/relationships/diagramColors" Target="../diagrams/colors97.xml" /><Relationship Id="rId487" Type="http://schemas.openxmlformats.org/officeDocument/2006/relationships/diagramLayout" Target="../diagrams/layout97.xml" /><Relationship Id="rId488" Type="http://schemas.openxmlformats.org/officeDocument/2006/relationships/diagramQuickStyle" Target="../diagrams/quickStyle97.xml" /><Relationship Id="rId489" Type="http://schemas.microsoft.com/office/2007/relationships/diagramDrawing" Target="../diagrams/drawing98.xml" /><Relationship Id="rId490" Type="http://schemas.openxmlformats.org/officeDocument/2006/relationships/diagramData" Target="../diagrams/data98.xml" /><Relationship Id="rId491" Type="http://schemas.openxmlformats.org/officeDocument/2006/relationships/diagramColors" Target="../diagrams/colors98.xml" /><Relationship Id="rId492" Type="http://schemas.openxmlformats.org/officeDocument/2006/relationships/diagramLayout" Target="../diagrams/layout98.xml" /><Relationship Id="rId493" Type="http://schemas.openxmlformats.org/officeDocument/2006/relationships/diagramQuickStyle" Target="../diagrams/quickStyle9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30334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59861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00892" y="0"/>
            <a:ext cx="6590213" cy="6858000"/>
          </a:xfrm>
          <a:prstGeom prst="rect">
            <a:avLst/>
          </a:prstGeom>
        </p:spPr>
      </p:pic>
      <p:graphicFrame>
        <p:nvGraphicFramePr>
          <p:cNvPr id="1945629902" name=""/>
          <p:cNvGraphicFramePr>
            <a:graphicFrameLocks xmlns:a="http://schemas.openxmlformats.org/drawingml/2006/main"/>
          </p:cNvGraphicFramePr>
          <p:nvPr/>
        </p:nvGraphicFramePr>
        <p:xfrm>
          <a:off x="2031999" y="719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7" r:qs="rId8" r:cs="rId6"/>
          </a:graphicData>
        </a:graphic>
      </p:graphicFrame>
      <p:graphicFrame>
        <p:nvGraphicFramePr>
          <p:cNvPr id="644839119" name=""/>
          <p:cNvGraphicFramePr>
            <a:graphicFrameLocks xmlns:a="http://schemas.openxmlformats.org/drawingml/2006/main"/>
          </p:cNvGraphicFramePr>
          <p:nvPr/>
        </p:nvGraphicFramePr>
        <p:xfrm>
          <a:off x="2184399" y="872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2" r:qs="rId13" r:cs="rId11"/>
          </a:graphicData>
        </a:graphic>
      </p:graphicFrame>
      <p:graphicFrame>
        <p:nvGraphicFramePr>
          <p:cNvPr id="1593718242" name=""/>
          <p:cNvGraphicFramePr>
            <a:graphicFrameLocks xmlns:a="http://schemas.openxmlformats.org/drawingml/2006/main"/>
          </p:cNvGraphicFramePr>
          <p:nvPr/>
        </p:nvGraphicFramePr>
        <p:xfrm>
          <a:off x="2336799" y="1024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7" r:qs="rId18" r:cs="rId16"/>
          </a:graphicData>
        </a:graphic>
      </p:graphicFrame>
      <p:graphicFrame>
        <p:nvGraphicFramePr>
          <p:cNvPr id="1211994029" name=""/>
          <p:cNvGraphicFramePr>
            <a:graphicFrameLocks xmlns:a="http://schemas.openxmlformats.org/drawingml/2006/main"/>
          </p:cNvGraphicFramePr>
          <p:nvPr/>
        </p:nvGraphicFramePr>
        <p:xfrm>
          <a:off x="2489199" y="1176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2" r:qs="rId23" r:cs="rId21"/>
          </a:graphicData>
        </a:graphic>
      </p:graphicFrame>
      <p:graphicFrame>
        <p:nvGraphicFramePr>
          <p:cNvPr id="1127385009" name=""/>
          <p:cNvGraphicFramePr>
            <a:graphicFrameLocks xmlns:a="http://schemas.openxmlformats.org/drawingml/2006/main"/>
          </p:cNvGraphicFramePr>
          <p:nvPr/>
        </p:nvGraphicFramePr>
        <p:xfrm>
          <a:off x="2641599" y="1329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7" r:qs="rId28" r:cs="rId26"/>
          </a:graphicData>
        </a:graphic>
      </p:graphicFrame>
      <p:graphicFrame>
        <p:nvGraphicFramePr>
          <p:cNvPr id="956156896" name=""/>
          <p:cNvGraphicFramePr>
            <a:graphicFrameLocks xmlns:a="http://schemas.openxmlformats.org/drawingml/2006/main"/>
          </p:cNvGraphicFramePr>
          <p:nvPr/>
        </p:nvGraphicFramePr>
        <p:xfrm>
          <a:off x="2793999" y="1481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2" r:qs="rId33" r:cs="rId31"/>
          </a:graphicData>
        </a:graphic>
      </p:graphicFrame>
      <p:graphicFrame>
        <p:nvGraphicFramePr>
          <p:cNvPr id="891019762" name=""/>
          <p:cNvGraphicFramePr>
            <a:graphicFrameLocks xmlns:a="http://schemas.openxmlformats.org/drawingml/2006/main"/>
          </p:cNvGraphicFramePr>
          <p:nvPr/>
        </p:nvGraphicFramePr>
        <p:xfrm>
          <a:off x="2946399" y="1634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" r:lo="rId37" r:qs="rId38" r:cs="rId36"/>
          </a:graphicData>
        </a:graphic>
      </p:graphicFrame>
      <p:graphicFrame>
        <p:nvGraphicFramePr>
          <p:cNvPr id="41067607" name=""/>
          <p:cNvGraphicFramePr>
            <a:graphicFrameLocks xmlns:a="http://schemas.openxmlformats.org/drawingml/2006/main"/>
          </p:cNvGraphicFramePr>
          <p:nvPr/>
        </p:nvGraphicFramePr>
        <p:xfrm>
          <a:off x="3098799" y="1786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" r:lo="rId42" r:qs="rId43" r:cs="rId41"/>
          </a:graphicData>
        </a:graphic>
      </p:graphicFrame>
      <p:graphicFrame>
        <p:nvGraphicFramePr>
          <p:cNvPr id="856759735" name=""/>
          <p:cNvGraphicFramePr>
            <a:graphicFrameLocks xmlns:a="http://schemas.openxmlformats.org/drawingml/2006/main"/>
          </p:cNvGraphicFramePr>
          <p:nvPr/>
        </p:nvGraphicFramePr>
        <p:xfrm>
          <a:off x="3251199" y="1938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5" r:lo="rId47" r:qs="rId48" r:cs="rId46"/>
          </a:graphicData>
        </a:graphic>
      </p:graphicFrame>
      <p:graphicFrame>
        <p:nvGraphicFramePr>
          <p:cNvPr id="919200133" name=""/>
          <p:cNvGraphicFramePr>
            <a:graphicFrameLocks xmlns:a="http://schemas.openxmlformats.org/drawingml/2006/main"/>
          </p:cNvGraphicFramePr>
          <p:nvPr/>
        </p:nvGraphicFramePr>
        <p:xfrm>
          <a:off x="3403599" y="2091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0" r:lo="rId52" r:qs="rId53" r:cs="rId51"/>
          </a:graphicData>
        </a:graphic>
      </p:graphicFrame>
      <p:graphicFrame>
        <p:nvGraphicFramePr>
          <p:cNvPr id="1542676086" name=""/>
          <p:cNvGraphicFramePr>
            <a:graphicFrameLocks xmlns:a="http://schemas.openxmlformats.org/drawingml/2006/main"/>
          </p:cNvGraphicFramePr>
          <p:nvPr/>
        </p:nvGraphicFramePr>
        <p:xfrm>
          <a:off x="3555999" y="2243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5" r:lo="rId57" r:qs="rId58" r:cs="rId56"/>
          </a:graphicData>
        </a:graphic>
      </p:graphicFrame>
      <p:graphicFrame>
        <p:nvGraphicFramePr>
          <p:cNvPr id="177993869" name=""/>
          <p:cNvGraphicFramePr>
            <a:graphicFrameLocks xmlns:a="http://schemas.openxmlformats.org/drawingml/2006/main"/>
          </p:cNvGraphicFramePr>
          <p:nvPr/>
        </p:nvGraphicFramePr>
        <p:xfrm>
          <a:off x="3708399" y="2396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0" r:lo="rId62" r:qs="rId63" r:cs="rId61"/>
          </a:graphicData>
        </a:graphic>
      </p:graphicFrame>
      <p:graphicFrame>
        <p:nvGraphicFramePr>
          <p:cNvPr id="2138626271" name=""/>
          <p:cNvGraphicFramePr>
            <a:graphicFrameLocks xmlns:a="http://schemas.openxmlformats.org/drawingml/2006/main"/>
          </p:cNvGraphicFramePr>
          <p:nvPr/>
        </p:nvGraphicFramePr>
        <p:xfrm>
          <a:off x="3860799" y="2548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5" r:lo="rId67" r:qs="rId68" r:cs="rId66"/>
          </a:graphicData>
        </a:graphic>
      </p:graphicFrame>
      <p:graphicFrame>
        <p:nvGraphicFramePr>
          <p:cNvPr id="730806282" name=""/>
          <p:cNvGraphicFramePr>
            <a:graphicFrameLocks xmlns:a="http://schemas.openxmlformats.org/drawingml/2006/main"/>
          </p:cNvGraphicFramePr>
          <p:nvPr/>
        </p:nvGraphicFramePr>
        <p:xfrm>
          <a:off x="4013199" y="2700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0" r:lo="rId72" r:qs="rId73" r:cs="rId71"/>
          </a:graphicData>
        </a:graphic>
      </p:graphicFrame>
      <p:graphicFrame>
        <p:nvGraphicFramePr>
          <p:cNvPr id="1149938907" name=""/>
          <p:cNvGraphicFramePr>
            <a:graphicFrameLocks xmlns:a="http://schemas.openxmlformats.org/drawingml/2006/main"/>
          </p:cNvGraphicFramePr>
          <p:nvPr/>
        </p:nvGraphicFramePr>
        <p:xfrm>
          <a:off x="4165599" y="2853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5" r:lo="rId77" r:qs="rId78" r:cs="rId76"/>
          </a:graphicData>
        </a:graphic>
      </p:graphicFrame>
      <p:graphicFrame>
        <p:nvGraphicFramePr>
          <p:cNvPr id="364061216" name=""/>
          <p:cNvGraphicFramePr>
            <a:graphicFrameLocks xmlns:a="http://schemas.openxmlformats.org/drawingml/2006/main"/>
          </p:cNvGraphicFramePr>
          <p:nvPr/>
        </p:nvGraphicFramePr>
        <p:xfrm>
          <a:off x="4317999" y="3005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0" r:lo="rId82" r:qs="rId83" r:cs="rId81"/>
          </a:graphicData>
        </a:graphic>
      </p:graphicFrame>
      <p:graphicFrame>
        <p:nvGraphicFramePr>
          <p:cNvPr id="1095180970" name=""/>
          <p:cNvGraphicFramePr>
            <a:graphicFrameLocks xmlns:a="http://schemas.openxmlformats.org/drawingml/2006/main"/>
          </p:cNvGraphicFramePr>
          <p:nvPr/>
        </p:nvGraphicFramePr>
        <p:xfrm>
          <a:off x="4470399" y="3158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5" r:lo="rId87" r:qs="rId88" r:cs="rId86"/>
          </a:graphicData>
        </a:graphic>
      </p:graphicFrame>
      <p:graphicFrame>
        <p:nvGraphicFramePr>
          <p:cNvPr id="76640257" name=""/>
          <p:cNvGraphicFramePr>
            <a:graphicFrameLocks xmlns:a="http://schemas.openxmlformats.org/drawingml/2006/main"/>
          </p:cNvGraphicFramePr>
          <p:nvPr/>
        </p:nvGraphicFramePr>
        <p:xfrm>
          <a:off x="4622799" y="3310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0" r:lo="rId92" r:qs="rId93" r:cs="rId91"/>
          </a:graphicData>
        </a:graphic>
      </p:graphicFrame>
      <p:graphicFrame>
        <p:nvGraphicFramePr>
          <p:cNvPr id="85939037" name=""/>
          <p:cNvGraphicFramePr>
            <a:graphicFrameLocks xmlns:a="http://schemas.openxmlformats.org/drawingml/2006/main"/>
          </p:cNvGraphicFramePr>
          <p:nvPr/>
        </p:nvGraphicFramePr>
        <p:xfrm>
          <a:off x="4775199" y="3462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5" r:lo="rId97" r:qs="rId98" r:cs="rId96"/>
          </a:graphicData>
        </a:graphic>
      </p:graphicFrame>
      <p:graphicFrame>
        <p:nvGraphicFramePr>
          <p:cNvPr id="385404369" name=""/>
          <p:cNvGraphicFramePr>
            <a:graphicFrameLocks xmlns:a="http://schemas.openxmlformats.org/drawingml/2006/main"/>
          </p:cNvGraphicFramePr>
          <p:nvPr/>
        </p:nvGraphicFramePr>
        <p:xfrm>
          <a:off x="4927599" y="3615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0" r:lo="rId102" r:qs="rId103" r:cs="rId101"/>
          </a:graphicData>
        </a:graphic>
      </p:graphicFrame>
      <p:graphicFrame>
        <p:nvGraphicFramePr>
          <p:cNvPr id="120158048" name=""/>
          <p:cNvGraphicFramePr>
            <a:graphicFrameLocks xmlns:a="http://schemas.openxmlformats.org/drawingml/2006/main"/>
          </p:cNvGraphicFramePr>
          <p:nvPr/>
        </p:nvGraphicFramePr>
        <p:xfrm>
          <a:off x="5079999" y="3767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5" r:lo="rId107" r:qs="rId108" r:cs="rId106"/>
          </a:graphicData>
        </a:graphic>
      </p:graphicFrame>
      <p:graphicFrame>
        <p:nvGraphicFramePr>
          <p:cNvPr id="146197374" name=""/>
          <p:cNvGraphicFramePr>
            <a:graphicFrameLocks xmlns:a="http://schemas.openxmlformats.org/drawingml/2006/main"/>
          </p:cNvGraphicFramePr>
          <p:nvPr/>
        </p:nvGraphicFramePr>
        <p:xfrm>
          <a:off x="5232399" y="3920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0" r:lo="rId112" r:qs="rId113" r:cs="rId111"/>
          </a:graphicData>
        </a:graphic>
      </p:graphicFrame>
      <p:graphicFrame>
        <p:nvGraphicFramePr>
          <p:cNvPr id="32681280" name=""/>
          <p:cNvGraphicFramePr>
            <a:graphicFrameLocks xmlns:a="http://schemas.openxmlformats.org/drawingml/2006/main"/>
          </p:cNvGraphicFramePr>
          <p:nvPr/>
        </p:nvGraphicFramePr>
        <p:xfrm>
          <a:off x="5384799" y="4072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5" r:lo="rId117" r:qs="rId118" r:cs="rId116"/>
          </a:graphicData>
        </a:graphic>
      </p:graphicFrame>
      <p:graphicFrame>
        <p:nvGraphicFramePr>
          <p:cNvPr id="1090586711" name=""/>
          <p:cNvGraphicFramePr>
            <a:graphicFrameLocks xmlns:a="http://schemas.openxmlformats.org/drawingml/2006/main"/>
          </p:cNvGraphicFramePr>
          <p:nvPr/>
        </p:nvGraphicFramePr>
        <p:xfrm>
          <a:off x="5537199" y="4224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0" r:lo="rId122" r:qs="rId123" r:cs="rId121"/>
          </a:graphicData>
        </a:graphic>
      </p:graphicFrame>
      <p:graphicFrame>
        <p:nvGraphicFramePr>
          <p:cNvPr id="620939431" name=""/>
          <p:cNvGraphicFramePr>
            <a:graphicFrameLocks xmlns:a="http://schemas.openxmlformats.org/drawingml/2006/main"/>
          </p:cNvGraphicFramePr>
          <p:nvPr/>
        </p:nvGraphicFramePr>
        <p:xfrm>
          <a:off x="5689599" y="4377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5" r:lo="rId127" r:qs="rId128" r:cs="rId126"/>
          </a:graphicData>
        </a:graphic>
      </p:graphicFrame>
      <p:graphicFrame>
        <p:nvGraphicFramePr>
          <p:cNvPr id="1311907174" name=""/>
          <p:cNvGraphicFramePr>
            <a:graphicFrameLocks xmlns:a="http://schemas.openxmlformats.org/drawingml/2006/main"/>
          </p:cNvGraphicFramePr>
          <p:nvPr/>
        </p:nvGraphicFramePr>
        <p:xfrm>
          <a:off x="5841999" y="4529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0" r:lo="rId132" r:qs="rId133" r:cs="rId131"/>
          </a:graphicData>
        </a:graphic>
      </p:graphicFrame>
      <p:graphicFrame>
        <p:nvGraphicFramePr>
          <p:cNvPr id="1759759788" name=""/>
          <p:cNvGraphicFramePr>
            <a:graphicFrameLocks xmlns:a="http://schemas.openxmlformats.org/drawingml/2006/main"/>
          </p:cNvGraphicFramePr>
          <p:nvPr/>
        </p:nvGraphicFramePr>
        <p:xfrm>
          <a:off x="5994399" y="4682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5" r:lo="rId137" r:qs="rId138" r:cs="rId136"/>
          </a:graphicData>
        </a:graphic>
      </p:graphicFrame>
      <p:graphicFrame>
        <p:nvGraphicFramePr>
          <p:cNvPr id="1556354486" name=""/>
          <p:cNvGraphicFramePr>
            <a:graphicFrameLocks xmlns:a="http://schemas.openxmlformats.org/drawingml/2006/main"/>
          </p:cNvGraphicFramePr>
          <p:nvPr/>
        </p:nvGraphicFramePr>
        <p:xfrm>
          <a:off x="6146799" y="4834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0" r:lo="rId142" r:qs="rId143" r:cs="rId141"/>
          </a:graphicData>
        </a:graphic>
      </p:graphicFrame>
      <p:graphicFrame>
        <p:nvGraphicFramePr>
          <p:cNvPr id="1366008697" name=""/>
          <p:cNvGraphicFramePr>
            <a:graphicFrameLocks xmlns:a="http://schemas.openxmlformats.org/drawingml/2006/main"/>
          </p:cNvGraphicFramePr>
          <p:nvPr/>
        </p:nvGraphicFramePr>
        <p:xfrm>
          <a:off x="6299199" y="4986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5" r:lo="rId147" r:qs="rId148" r:cs="rId146"/>
          </a:graphicData>
        </a:graphic>
      </p:graphicFrame>
      <p:graphicFrame>
        <p:nvGraphicFramePr>
          <p:cNvPr id="1430168780" name=""/>
          <p:cNvGraphicFramePr>
            <a:graphicFrameLocks xmlns:a="http://schemas.openxmlformats.org/drawingml/2006/main"/>
          </p:cNvGraphicFramePr>
          <p:nvPr/>
        </p:nvGraphicFramePr>
        <p:xfrm>
          <a:off x="6451599" y="5139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0" r:lo="rId152" r:qs="rId153" r:cs="rId151"/>
          </a:graphicData>
        </a:graphic>
      </p:graphicFrame>
      <p:graphicFrame>
        <p:nvGraphicFramePr>
          <p:cNvPr id="979900641" name=""/>
          <p:cNvGraphicFramePr>
            <a:graphicFrameLocks xmlns:a="http://schemas.openxmlformats.org/drawingml/2006/main"/>
          </p:cNvGraphicFramePr>
          <p:nvPr/>
        </p:nvGraphicFramePr>
        <p:xfrm>
          <a:off x="6603999" y="5291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5" r:lo="rId157" r:qs="rId158" r:cs="rId156"/>
          </a:graphicData>
        </a:graphic>
      </p:graphicFrame>
      <p:graphicFrame>
        <p:nvGraphicFramePr>
          <p:cNvPr id="1243250758" name=""/>
          <p:cNvGraphicFramePr>
            <a:graphicFrameLocks xmlns:a="http://schemas.openxmlformats.org/drawingml/2006/main"/>
          </p:cNvGraphicFramePr>
          <p:nvPr/>
        </p:nvGraphicFramePr>
        <p:xfrm>
          <a:off x="6756399" y="5444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0" r:lo="rId162" r:qs="rId163" r:cs="rId161"/>
          </a:graphicData>
        </a:graphic>
      </p:graphicFrame>
      <p:graphicFrame>
        <p:nvGraphicFramePr>
          <p:cNvPr id="251294695" name=""/>
          <p:cNvGraphicFramePr>
            <a:graphicFrameLocks xmlns:a="http://schemas.openxmlformats.org/drawingml/2006/main"/>
          </p:cNvGraphicFramePr>
          <p:nvPr/>
        </p:nvGraphicFramePr>
        <p:xfrm>
          <a:off x="6908799" y="5596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5" r:lo="rId167" r:qs="rId168" r:cs="rId166"/>
          </a:graphicData>
        </a:graphic>
      </p:graphicFrame>
      <p:graphicFrame>
        <p:nvGraphicFramePr>
          <p:cNvPr id="1816766761" name=""/>
          <p:cNvGraphicFramePr>
            <a:graphicFrameLocks xmlns:a="http://schemas.openxmlformats.org/drawingml/2006/main"/>
          </p:cNvGraphicFramePr>
          <p:nvPr/>
        </p:nvGraphicFramePr>
        <p:xfrm>
          <a:off x="7061199" y="5748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0" r:lo="rId172" r:qs="rId173" r:cs="rId171"/>
          </a:graphicData>
        </a:graphic>
      </p:graphicFrame>
      <p:graphicFrame>
        <p:nvGraphicFramePr>
          <p:cNvPr id="1080893997" name=""/>
          <p:cNvGraphicFramePr>
            <a:graphicFrameLocks xmlns:a="http://schemas.openxmlformats.org/drawingml/2006/main"/>
          </p:cNvGraphicFramePr>
          <p:nvPr/>
        </p:nvGraphicFramePr>
        <p:xfrm>
          <a:off x="7213599" y="5901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5" r:lo="rId177" r:qs="rId178" r:cs="rId176"/>
          </a:graphicData>
        </a:graphic>
      </p:graphicFrame>
      <p:graphicFrame>
        <p:nvGraphicFramePr>
          <p:cNvPr id="494298699" name=""/>
          <p:cNvGraphicFramePr>
            <a:graphicFrameLocks xmlns:a="http://schemas.openxmlformats.org/drawingml/2006/main"/>
          </p:cNvGraphicFramePr>
          <p:nvPr/>
        </p:nvGraphicFramePr>
        <p:xfrm>
          <a:off x="7365999" y="6053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0" r:lo="rId182" r:qs="rId183" r:cs="rId181"/>
          </a:graphicData>
        </a:graphic>
      </p:graphicFrame>
      <p:graphicFrame>
        <p:nvGraphicFramePr>
          <p:cNvPr id="417216299" name=""/>
          <p:cNvGraphicFramePr>
            <a:graphicFrameLocks xmlns:a="http://schemas.openxmlformats.org/drawingml/2006/main"/>
          </p:cNvGraphicFramePr>
          <p:nvPr/>
        </p:nvGraphicFramePr>
        <p:xfrm>
          <a:off x="7518399" y="6206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5" r:lo="rId187" r:qs="rId188" r:cs="rId186"/>
          </a:graphicData>
        </a:graphic>
      </p:graphicFrame>
      <p:graphicFrame>
        <p:nvGraphicFramePr>
          <p:cNvPr id="1351527904" name=""/>
          <p:cNvGraphicFramePr>
            <a:graphicFrameLocks xmlns:a="http://schemas.openxmlformats.org/drawingml/2006/main"/>
          </p:cNvGraphicFramePr>
          <p:nvPr/>
        </p:nvGraphicFramePr>
        <p:xfrm>
          <a:off x="7670799" y="6358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0" r:lo="rId192" r:qs="rId193" r:cs="rId191"/>
          </a:graphicData>
        </a:graphic>
      </p:graphicFrame>
      <p:graphicFrame>
        <p:nvGraphicFramePr>
          <p:cNvPr id="160009380" name=""/>
          <p:cNvGraphicFramePr>
            <a:graphicFrameLocks xmlns:a="http://schemas.openxmlformats.org/drawingml/2006/main"/>
          </p:cNvGraphicFramePr>
          <p:nvPr/>
        </p:nvGraphicFramePr>
        <p:xfrm>
          <a:off x="7823199" y="6510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5" r:lo="rId197" r:qs="rId198" r:cs="rId196"/>
          </a:graphicData>
        </a:graphic>
      </p:graphicFrame>
      <p:graphicFrame>
        <p:nvGraphicFramePr>
          <p:cNvPr id="263127098" name=""/>
          <p:cNvGraphicFramePr>
            <a:graphicFrameLocks xmlns:a="http://schemas.openxmlformats.org/drawingml/2006/main"/>
          </p:cNvGraphicFramePr>
          <p:nvPr/>
        </p:nvGraphicFramePr>
        <p:xfrm>
          <a:off x="7975599" y="6663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0" r:lo="rId202" r:qs="rId203" r:cs="rId201"/>
          </a:graphicData>
        </a:graphic>
      </p:graphicFrame>
      <p:graphicFrame>
        <p:nvGraphicFramePr>
          <p:cNvPr id="879486254" name=""/>
          <p:cNvGraphicFramePr>
            <a:graphicFrameLocks xmlns:a="http://schemas.openxmlformats.org/drawingml/2006/main"/>
          </p:cNvGraphicFramePr>
          <p:nvPr/>
        </p:nvGraphicFramePr>
        <p:xfrm>
          <a:off x="8127999" y="6815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5" r:lo="rId207" r:qs="rId208" r:cs="rId206"/>
          </a:graphicData>
        </a:graphic>
      </p:graphicFrame>
      <p:graphicFrame>
        <p:nvGraphicFramePr>
          <p:cNvPr id="1066965437" name=""/>
          <p:cNvGraphicFramePr>
            <a:graphicFrameLocks xmlns:a="http://schemas.openxmlformats.org/drawingml/2006/main"/>
          </p:cNvGraphicFramePr>
          <p:nvPr/>
        </p:nvGraphicFramePr>
        <p:xfrm>
          <a:off x="8280399" y="6968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0" r:lo="rId212" r:qs="rId213" r:cs="rId211"/>
          </a:graphicData>
        </a:graphic>
      </p:graphicFrame>
      <p:graphicFrame>
        <p:nvGraphicFramePr>
          <p:cNvPr id="1010501975" name=""/>
          <p:cNvGraphicFramePr>
            <a:graphicFrameLocks xmlns:a="http://schemas.openxmlformats.org/drawingml/2006/main"/>
          </p:cNvGraphicFramePr>
          <p:nvPr/>
        </p:nvGraphicFramePr>
        <p:xfrm>
          <a:off x="8432799" y="7120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5" r:lo="rId217" r:qs="rId218" r:cs="rId216"/>
          </a:graphicData>
        </a:graphic>
      </p:graphicFrame>
      <p:graphicFrame>
        <p:nvGraphicFramePr>
          <p:cNvPr id="71687933" name=""/>
          <p:cNvGraphicFramePr>
            <a:graphicFrameLocks xmlns:a="http://schemas.openxmlformats.org/drawingml/2006/main"/>
          </p:cNvGraphicFramePr>
          <p:nvPr/>
        </p:nvGraphicFramePr>
        <p:xfrm>
          <a:off x="8585199" y="7272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0" r:lo="rId222" r:qs="rId223" r:cs="rId221"/>
          </a:graphicData>
        </a:graphic>
      </p:graphicFrame>
      <p:graphicFrame>
        <p:nvGraphicFramePr>
          <p:cNvPr id="1816347707" name=""/>
          <p:cNvGraphicFramePr>
            <a:graphicFrameLocks xmlns:a="http://schemas.openxmlformats.org/drawingml/2006/main"/>
          </p:cNvGraphicFramePr>
          <p:nvPr/>
        </p:nvGraphicFramePr>
        <p:xfrm>
          <a:off x="8737599" y="7425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5" r:lo="rId227" r:qs="rId228" r:cs="rId226"/>
          </a:graphicData>
        </a:graphic>
      </p:graphicFrame>
      <p:graphicFrame>
        <p:nvGraphicFramePr>
          <p:cNvPr id="1443987645" name=""/>
          <p:cNvGraphicFramePr>
            <a:graphicFrameLocks xmlns:a="http://schemas.openxmlformats.org/drawingml/2006/main"/>
          </p:cNvGraphicFramePr>
          <p:nvPr/>
        </p:nvGraphicFramePr>
        <p:xfrm>
          <a:off x="8889999" y="7577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0" r:lo="rId232" r:qs="rId233" r:cs="rId231"/>
          </a:graphicData>
        </a:graphic>
      </p:graphicFrame>
      <p:graphicFrame>
        <p:nvGraphicFramePr>
          <p:cNvPr id="867312594" name=""/>
          <p:cNvGraphicFramePr>
            <a:graphicFrameLocks xmlns:a="http://schemas.openxmlformats.org/drawingml/2006/main"/>
          </p:cNvGraphicFramePr>
          <p:nvPr/>
        </p:nvGraphicFramePr>
        <p:xfrm>
          <a:off x="9042399" y="7730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5" r:lo="rId237" r:qs="rId238" r:cs="rId236"/>
          </a:graphicData>
        </a:graphic>
      </p:graphicFrame>
      <p:graphicFrame>
        <p:nvGraphicFramePr>
          <p:cNvPr id="2103645096" name=""/>
          <p:cNvGraphicFramePr>
            <a:graphicFrameLocks xmlns:a="http://schemas.openxmlformats.org/drawingml/2006/main"/>
          </p:cNvGraphicFramePr>
          <p:nvPr/>
        </p:nvGraphicFramePr>
        <p:xfrm>
          <a:off x="9194799" y="7882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0" r:lo="rId242" r:qs="rId243" r:cs="rId241"/>
          </a:graphicData>
        </a:graphic>
      </p:graphicFrame>
      <p:graphicFrame>
        <p:nvGraphicFramePr>
          <p:cNvPr id="1958360004" name=""/>
          <p:cNvGraphicFramePr>
            <a:graphicFrameLocks xmlns:a="http://schemas.openxmlformats.org/drawingml/2006/main"/>
          </p:cNvGraphicFramePr>
          <p:nvPr/>
        </p:nvGraphicFramePr>
        <p:xfrm>
          <a:off x="9347199" y="8034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5" r:lo="rId247" r:qs="rId248" r:cs="rId246"/>
          </a:graphicData>
        </a:graphic>
      </p:graphicFrame>
      <p:graphicFrame>
        <p:nvGraphicFramePr>
          <p:cNvPr id="729975075" name=""/>
          <p:cNvGraphicFramePr>
            <a:graphicFrameLocks xmlns:a="http://schemas.openxmlformats.org/drawingml/2006/main"/>
          </p:cNvGraphicFramePr>
          <p:nvPr/>
        </p:nvGraphicFramePr>
        <p:xfrm>
          <a:off x="9499599" y="8187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0" r:lo="rId252" r:qs="rId253" r:cs="rId251"/>
          </a:graphicData>
        </a:graphic>
      </p:graphicFrame>
      <p:graphicFrame>
        <p:nvGraphicFramePr>
          <p:cNvPr id="1196162071" name=""/>
          <p:cNvGraphicFramePr>
            <a:graphicFrameLocks xmlns:a="http://schemas.openxmlformats.org/drawingml/2006/main"/>
          </p:cNvGraphicFramePr>
          <p:nvPr/>
        </p:nvGraphicFramePr>
        <p:xfrm>
          <a:off x="9651999" y="8339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5" r:lo="rId257" r:qs="rId258" r:cs="rId256"/>
          </a:graphicData>
        </a:graphic>
      </p:graphicFrame>
      <p:graphicFrame>
        <p:nvGraphicFramePr>
          <p:cNvPr id="474556374" name=""/>
          <p:cNvGraphicFramePr>
            <a:graphicFrameLocks xmlns:a="http://schemas.openxmlformats.org/drawingml/2006/main"/>
          </p:cNvGraphicFramePr>
          <p:nvPr/>
        </p:nvGraphicFramePr>
        <p:xfrm>
          <a:off x="9804399" y="8492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0" r:lo="rId262" r:qs="rId263" r:cs="rId261"/>
          </a:graphicData>
        </a:graphic>
      </p:graphicFrame>
      <p:graphicFrame>
        <p:nvGraphicFramePr>
          <p:cNvPr id="1748071328" name=""/>
          <p:cNvGraphicFramePr>
            <a:graphicFrameLocks xmlns:a="http://schemas.openxmlformats.org/drawingml/2006/main"/>
          </p:cNvGraphicFramePr>
          <p:nvPr/>
        </p:nvGraphicFramePr>
        <p:xfrm>
          <a:off x="9956799" y="8644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5" r:lo="rId267" r:qs="rId268" r:cs="rId266"/>
          </a:graphicData>
        </a:graphic>
      </p:graphicFrame>
      <p:graphicFrame>
        <p:nvGraphicFramePr>
          <p:cNvPr id="1233087588" name=""/>
          <p:cNvGraphicFramePr>
            <a:graphicFrameLocks xmlns:a="http://schemas.openxmlformats.org/drawingml/2006/main"/>
          </p:cNvGraphicFramePr>
          <p:nvPr/>
        </p:nvGraphicFramePr>
        <p:xfrm>
          <a:off x="10109199" y="8796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0" r:lo="rId272" r:qs="rId273" r:cs="rId271"/>
          </a:graphicData>
        </a:graphic>
      </p:graphicFrame>
      <p:graphicFrame>
        <p:nvGraphicFramePr>
          <p:cNvPr id="304874286" name=""/>
          <p:cNvGraphicFramePr>
            <a:graphicFrameLocks xmlns:a="http://schemas.openxmlformats.org/drawingml/2006/main"/>
          </p:cNvGraphicFramePr>
          <p:nvPr/>
        </p:nvGraphicFramePr>
        <p:xfrm>
          <a:off x="10261599" y="8949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5" r:lo="rId277" r:qs="rId278" r:cs="rId276"/>
          </a:graphicData>
        </a:graphic>
      </p:graphicFrame>
      <p:graphicFrame>
        <p:nvGraphicFramePr>
          <p:cNvPr id="765687635" name=""/>
          <p:cNvGraphicFramePr>
            <a:graphicFrameLocks xmlns:a="http://schemas.openxmlformats.org/drawingml/2006/main"/>
          </p:cNvGraphicFramePr>
          <p:nvPr/>
        </p:nvGraphicFramePr>
        <p:xfrm>
          <a:off x="10413999" y="9101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0" r:lo="rId282" r:qs="rId283" r:cs="rId281"/>
          </a:graphicData>
        </a:graphic>
      </p:graphicFrame>
      <p:graphicFrame>
        <p:nvGraphicFramePr>
          <p:cNvPr id="765983550" name=""/>
          <p:cNvGraphicFramePr>
            <a:graphicFrameLocks xmlns:a="http://schemas.openxmlformats.org/drawingml/2006/main"/>
          </p:cNvGraphicFramePr>
          <p:nvPr/>
        </p:nvGraphicFramePr>
        <p:xfrm>
          <a:off x="10566399" y="9254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5" r:lo="rId287" r:qs="rId288" r:cs="rId286"/>
          </a:graphicData>
        </a:graphic>
      </p:graphicFrame>
      <p:graphicFrame>
        <p:nvGraphicFramePr>
          <p:cNvPr id="720789448" name=""/>
          <p:cNvGraphicFramePr>
            <a:graphicFrameLocks xmlns:a="http://schemas.openxmlformats.org/drawingml/2006/main"/>
          </p:cNvGraphicFramePr>
          <p:nvPr/>
        </p:nvGraphicFramePr>
        <p:xfrm>
          <a:off x="10718799" y="9406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0" r:lo="rId292" r:qs="rId293" r:cs="rId291"/>
          </a:graphicData>
        </a:graphic>
      </p:graphicFrame>
      <p:graphicFrame>
        <p:nvGraphicFramePr>
          <p:cNvPr id="491751153" name=""/>
          <p:cNvGraphicFramePr>
            <a:graphicFrameLocks xmlns:a="http://schemas.openxmlformats.org/drawingml/2006/main"/>
          </p:cNvGraphicFramePr>
          <p:nvPr/>
        </p:nvGraphicFramePr>
        <p:xfrm>
          <a:off x="10871199" y="9558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5" r:lo="rId297" r:qs="rId298" r:cs="rId296"/>
          </a:graphicData>
        </a:graphic>
      </p:graphicFrame>
      <p:graphicFrame>
        <p:nvGraphicFramePr>
          <p:cNvPr id="988807897" name=""/>
          <p:cNvGraphicFramePr>
            <a:graphicFrameLocks xmlns:a="http://schemas.openxmlformats.org/drawingml/2006/main"/>
          </p:cNvGraphicFramePr>
          <p:nvPr/>
        </p:nvGraphicFramePr>
        <p:xfrm>
          <a:off x="11023599" y="9711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0" r:lo="rId302" r:qs="rId303" r:cs="rId301"/>
          </a:graphicData>
        </a:graphic>
      </p:graphicFrame>
      <p:graphicFrame>
        <p:nvGraphicFramePr>
          <p:cNvPr id="2134874030" name=""/>
          <p:cNvGraphicFramePr>
            <a:graphicFrameLocks xmlns:a="http://schemas.openxmlformats.org/drawingml/2006/main"/>
          </p:cNvGraphicFramePr>
          <p:nvPr/>
        </p:nvGraphicFramePr>
        <p:xfrm>
          <a:off x="11175999" y="9863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5" r:lo="rId307" r:qs="rId308" r:cs="rId306"/>
          </a:graphicData>
        </a:graphic>
      </p:graphicFrame>
      <p:graphicFrame>
        <p:nvGraphicFramePr>
          <p:cNvPr id="1028906543" name=""/>
          <p:cNvGraphicFramePr>
            <a:graphicFrameLocks xmlns:a="http://schemas.openxmlformats.org/drawingml/2006/main"/>
          </p:cNvGraphicFramePr>
          <p:nvPr/>
        </p:nvGraphicFramePr>
        <p:xfrm>
          <a:off x="11328399" y="10016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0" r:lo="rId312" r:qs="rId313" r:cs="rId311"/>
          </a:graphicData>
        </a:graphic>
      </p:graphicFrame>
      <p:graphicFrame>
        <p:nvGraphicFramePr>
          <p:cNvPr id="929452479" name=""/>
          <p:cNvGraphicFramePr>
            <a:graphicFrameLocks xmlns:a="http://schemas.openxmlformats.org/drawingml/2006/main"/>
          </p:cNvGraphicFramePr>
          <p:nvPr/>
        </p:nvGraphicFramePr>
        <p:xfrm>
          <a:off x="11480799" y="10168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5" r:lo="rId317" r:qs="rId318" r:cs="rId316"/>
          </a:graphicData>
        </a:graphic>
      </p:graphicFrame>
      <p:graphicFrame>
        <p:nvGraphicFramePr>
          <p:cNvPr id="1811970084" name=""/>
          <p:cNvGraphicFramePr>
            <a:graphicFrameLocks xmlns:a="http://schemas.openxmlformats.org/drawingml/2006/main"/>
          </p:cNvGraphicFramePr>
          <p:nvPr/>
        </p:nvGraphicFramePr>
        <p:xfrm>
          <a:off x="11633199" y="10320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0" r:lo="rId322" r:qs="rId323" r:cs="rId321"/>
          </a:graphicData>
        </a:graphic>
      </p:graphicFrame>
      <p:graphicFrame>
        <p:nvGraphicFramePr>
          <p:cNvPr id="1885268383" name=""/>
          <p:cNvGraphicFramePr>
            <a:graphicFrameLocks xmlns:a="http://schemas.openxmlformats.org/drawingml/2006/main"/>
          </p:cNvGraphicFramePr>
          <p:nvPr/>
        </p:nvGraphicFramePr>
        <p:xfrm>
          <a:off x="11785599" y="10473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5" r:lo="rId327" r:qs="rId328" r:cs="rId326"/>
          </a:graphicData>
        </a:graphic>
      </p:graphicFrame>
      <p:graphicFrame>
        <p:nvGraphicFramePr>
          <p:cNvPr id="1044240044" name=""/>
          <p:cNvGraphicFramePr>
            <a:graphicFrameLocks xmlns:a="http://schemas.openxmlformats.org/drawingml/2006/main"/>
          </p:cNvGraphicFramePr>
          <p:nvPr/>
        </p:nvGraphicFramePr>
        <p:xfrm>
          <a:off x="11937999" y="10625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0" r:lo="rId332" r:qs="rId333" r:cs="rId331"/>
          </a:graphicData>
        </a:graphic>
      </p:graphicFrame>
      <p:graphicFrame>
        <p:nvGraphicFramePr>
          <p:cNvPr id="2042328234" name=""/>
          <p:cNvGraphicFramePr>
            <a:graphicFrameLocks xmlns:a="http://schemas.openxmlformats.org/drawingml/2006/main"/>
          </p:cNvGraphicFramePr>
          <p:nvPr/>
        </p:nvGraphicFramePr>
        <p:xfrm>
          <a:off x="12090399" y="10778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5" r:lo="rId337" r:qs="rId338" r:cs="rId336"/>
          </a:graphicData>
        </a:graphic>
      </p:graphicFrame>
      <p:graphicFrame>
        <p:nvGraphicFramePr>
          <p:cNvPr id="1474900962" name=""/>
          <p:cNvGraphicFramePr>
            <a:graphicFrameLocks xmlns:a="http://schemas.openxmlformats.org/drawingml/2006/main"/>
          </p:cNvGraphicFramePr>
          <p:nvPr/>
        </p:nvGraphicFramePr>
        <p:xfrm>
          <a:off x="12242799" y="10930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40" r:lo="rId342" r:qs="rId343" r:cs="rId341"/>
          </a:graphicData>
        </a:graphic>
      </p:graphicFrame>
      <p:graphicFrame>
        <p:nvGraphicFramePr>
          <p:cNvPr id="207672082" name=""/>
          <p:cNvGraphicFramePr>
            <a:graphicFrameLocks xmlns:a="http://schemas.openxmlformats.org/drawingml/2006/main"/>
          </p:cNvGraphicFramePr>
          <p:nvPr/>
        </p:nvGraphicFramePr>
        <p:xfrm>
          <a:off x="12395199" y="11082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45" r:lo="rId347" r:qs="rId348" r:cs="rId346"/>
          </a:graphicData>
        </a:graphic>
      </p:graphicFrame>
      <p:graphicFrame>
        <p:nvGraphicFramePr>
          <p:cNvPr id="935522599" name=""/>
          <p:cNvGraphicFramePr>
            <a:graphicFrameLocks xmlns:a="http://schemas.openxmlformats.org/drawingml/2006/main"/>
          </p:cNvGraphicFramePr>
          <p:nvPr/>
        </p:nvGraphicFramePr>
        <p:xfrm>
          <a:off x="12547599" y="11235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0" r:lo="rId352" r:qs="rId353" r:cs="rId351"/>
          </a:graphicData>
        </a:graphic>
      </p:graphicFrame>
      <p:graphicFrame>
        <p:nvGraphicFramePr>
          <p:cNvPr id="2050202910" name=""/>
          <p:cNvGraphicFramePr>
            <a:graphicFrameLocks xmlns:a="http://schemas.openxmlformats.org/drawingml/2006/main"/>
          </p:cNvGraphicFramePr>
          <p:nvPr/>
        </p:nvGraphicFramePr>
        <p:xfrm>
          <a:off x="12699999" y="11387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5" r:lo="rId357" r:qs="rId358" r:cs="rId356"/>
          </a:graphicData>
        </a:graphic>
      </p:graphicFrame>
      <p:graphicFrame>
        <p:nvGraphicFramePr>
          <p:cNvPr id="127468475" name=""/>
          <p:cNvGraphicFramePr>
            <a:graphicFrameLocks xmlns:a="http://schemas.openxmlformats.org/drawingml/2006/main"/>
          </p:cNvGraphicFramePr>
          <p:nvPr/>
        </p:nvGraphicFramePr>
        <p:xfrm>
          <a:off x="12852399" y="11540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60" r:lo="rId362" r:qs="rId363" r:cs="rId361"/>
          </a:graphicData>
        </a:graphic>
      </p:graphicFrame>
      <p:graphicFrame>
        <p:nvGraphicFramePr>
          <p:cNvPr id="1333674784" name=""/>
          <p:cNvGraphicFramePr>
            <a:graphicFrameLocks xmlns:a="http://schemas.openxmlformats.org/drawingml/2006/main"/>
          </p:cNvGraphicFramePr>
          <p:nvPr/>
        </p:nvGraphicFramePr>
        <p:xfrm>
          <a:off x="13004799" y="11692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65" r:lo="rId367" r:qs="rId368" r:cs="rId366"/>
          </a:graphicData>
        </a:graphic>
      </p:graphicFrame>
      <p:graphicFrame>
        <p:nvGraphicFramePr>
          <p:cNvPr id="227417986" name=""/>
          <p:cNvGraphicFramePr>
            <a:graphicFrameLocks xmlns:a="http://schemas.openxmlformats.org/drawingml/2006/main"/>
          </p:cNvGraphicFramePr>
          <p:nvPr/>
        </p:nvGraphicFramePr>
        <p:xfrm>
          <a:off x="13157199" y="11844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0" r:lo="rId372" r:qs="rId373" r:cs="rId371"/>
          </a:graphicData>
        </a:graphic>
      </p:graphicFrame>
      <p:graphicFrame>
        <p:nvGraphicFramePr>
          <p:cNvPr id="534905559" name=""/>
          <p:cNvGraphicFramePr>
            <a:graphicFrameLocks xmlns:a="http://schemas.openxmlformats.org/drawingml/2006/main"/>
          </p:cNvGraphicFramePr>
          <p:nvPr/>
        </p:nvGraphicFramePr>
        <p:xfrm>
          <a:off x="13309599" y="11997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5" r:lo="rId377" r:qs="rId378" r:cs="rId376"/>
          </a:graphicData>
        </a:graphic>
      </p:graphicFrame>
      <p:graphicFrame>
        <p:nvGraphicFramePr>
          <p:cNvPr id="257078677" name=""/>
          <p:cNvGraphicFramePr>
            <a:graphicFrameLocks xmlns:a="http://schemas.openxmlformats.org/drawingml/2006/main"/>
          </p:cNvGraphicFramePr>
          <p:nvPr/>
        </p:nvGraphicFramePr>
        <p:xfrm>
          <a:off x="13461999" y="12149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0" r:lo="rId382" r:qs="rId383" r:cs="rId381"/>
          </a:graphicData>
        </a:graphic>
      </p:graphicFrame>
      <p:graphicFrame>
        <p:nvGraphicFramePr>
          <p:cNvPr id="1112022229" name=""/>
          <p:cNvGraphicFramePr>
            <a:graphicFrameLocks xmlns:a="http://schemas.openxmlformats.org/drawingml/2006/main"/>
          </p:cNvGraphicFramePr>
          <p:nvPr/>
        </p:nvGraphicFramePr>
        <p:xfrm>
          <a:off x="13614399" y="12302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5" r:lo="rId387" r:qs="rId388" r:cs="rId386"/>
          </a:graphicData>
        </a:graphic>
      </p:graphicFrame>
      <p:graphicFrame>
        <p:nvGraphicFramePr>
          <p:cNvPr id="1756099345" name=""/>
          <p:cNvGraphicFramePr>
            <a:graphicFrameLocks xmlns:a="http://schemas.openxmlformats.org/drawingml/2006/main"/>
          </p:cNvGraphicFramePr>
          <p:nvPr/>
        </p:nvGraphicFramePr>
        <p:xfrm>
          <a:off x="13766799" y="12454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90" r:lo="rId392" r:qs="rId393" r:cs="rId391"/>
          </a:graphicData>
        </a:graphic>
      </p:graphicFrame>
      <p:graphicFrame>
        <p:nvGraphicFramePr>
          <p:cNvPr id="1061579128" name=""/>
          <p:cNvGraphicFramePr>
            <a:graphicFrameLocks xmlns:a="http://schemas.openxmlformats.org/drawingml/2006/main"/>
          </p:cNvGraphicFramePr>
          <p:nvPr/>
        </p:nvGraphicFramePr>
        <p:xfrm>
          <a:off x="13919199" y="12606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95" r:lo="rId397" r:qs="rId398" r:cs="rId396"/>
          </a:graphicData>
        </a:graphic>
      </p:graphicFrame>
      <p:graphicFrame>
        <p:nvGraphicFramePr>
          <p:cNvPr id="1678489262" name=""/>
          <p:cNvGraphicFramePr>
            <a:graphicFrameLocks xmlns:a="http://schemas.openxmlformats.org/drawingml/2006/main"/>
          </p:cNvGraphicFramePr>
          <p:nvPr/>
        </p:nvGraphicFramePr>
        <p:xfrm>
          <a:off x="14071599" y="12759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0" r:lo="rId402" r:qs="rId403" r:cs="rId401"/>
          </a:graphicData>
        </a:graphic>
      </p:graphicFrame>
      <p:graphicFrame>
        <p:nvGraphicFramePr>
          <p:cNvPr id="1628626571" name=""/>
          <p:cNvGraphicFramePr>
            <a:graphicFrameLocks xmlns:a="http://schemas.openxmlformats.org/drawingml/2006/main"/>
          </p:cNvGraphicFramePr>
          <p:nvPr/>
        </p:nvGraphicFramePr>
        <p:xfrm>
          <a:off x="14223999" y="12911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5" r:lo="rId407" r:qs="rId408" r:cs="rId406"/>
          </a:graphicData>
        </a:graphic>
      </p:graphicFrame>
      <p:graphicFrame>
        <p:nvGraphicFramePr>
          <p:cNvPr id="315095178" name=""/>
          <p:cNvGraphicFramePr>
            <a:graphicFrameLocks xmlns:a="http://schemas.openxmlformats.org/drawingml/2006/main"/>
          </p:cNvGraphicFramePr>
          <p:nvPr/>
        </p:nvGraphicFramePr>
        <p:xfrm>
          <a:off x="14376399" y="13064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10" r:lo="rId412" r:qs="rId413" r:cs="rId411"/>
          </a:graphicData>
        </a:graphic>
      </p:graphicFrame>
      <p:graphicFrame>
        <p:nvGraphicFramePr>
          <p:cNvPr id="1855711934" name=""/>
          <p:cNvGraphicFramePr>
            <a:graphicFrameLocks xmlns:a="http://schemas.openxmlformats.org/drawingml/2006/main"/>
          </p:cNvGraphicFramePr>
          <p:nvPr/>
        </p:nvGraphicFramePr>
        <p:xfrm>
          <a:off x="14528799" y="13216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15" r:lo="rId417" r:qs="rId418" r:cs="rId416"/>
          </a:graphicData>
        </a:graphic>
      </p:graphicFrame>
      <p:graphicFrame>
        <p:nvGraphicFramePr>
          <p:cNvPr id="1726016732" name=""/>
          <p:cNvGraphicFramePr>
            <a:graphicFrameLocks xmlns:a="http://schemas.openxmlformats.org/drawingml/2006/main"/>
          </p:cNvGraphicFramePr>
          <p:nvPr/>
        </p:nvGraphicFramePr>
        <p:xfrm>
          <a:off x="14681199" y="13368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0" r:lo="rId422" r:qs="rId423" r:cs="rId421"/>
          </a:graphicData>
        </a:graphic>
      </p:graphicFrame>
      <p:graphicFrame>
        <p:nvGraphicFramePr>
          <p:cNvPr id="1090227563" name=""/>
          <p:cNvGraphicFramePr>
            <a:graphicFrameLocks xmlns:a="http://schemas.openxmlformats.org/drawingml/2006/main"/>
          </p:cNvGraphicFramePr>
          <p:nvPr/>
        </p:nvGraphicFramePr>
        <p:xfrm>
          <a:off x="14833599" y="13521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5" r:lo="rId427" r:qs="rId428" r:cs="rId426"/>
          </a:graphicData>
        </a:graphic>
      </p:graphicFrame>
      <p:graphicFrame>
        <p:nvGraphicFramePr>
          <p:cNvPr id="1444431436" name=""/>
          <p:cNvGraphicFramePr>
            <a:graphicFrameLocks xmlns:a="http://schemas.openxmlformats.org/drawingml/2006/main"/>
          </p:cNvGraphicFramePr>
          <p:nvPr/>
        </p:nvGraphicFramePr>
        <p:xfrm>
          <a:off x="14985999" y="13673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30" r:lo="rId432" r:qs="rId433" r:cs="rId431"/>
          </a:graphicData>
        </a:graphic>
      </p:graphicFrame>
      <p:graphicFrame>
        <p:nvGraphicFramePr>
          <p:cNvPr id="505930917" name=""/>
          <p:cNvGraphicFramePr>
            <a:graphicFrameLocks xmlns:a="http://schemas.openxmlformats.org/drawingml/2006/main"/>
          </p:cNvGraphicFramePr>
          <p:nvPr/>
        </p:nvGraphicFramePr>
        <p:xfrm>
          <a:off x="15138399" y="13826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35" r:lo="rId437" r:qs="rId438" r:cs="rId436"/>
          </a:graphicData>
        </a:graphic>
      </p:graphicFrame>
      <p:graphicFrame>
        <p:nvGraphicFramePr>
          <p:cNvPr id="416732382" name=""/>
          <p:cNvGraphicFramePr>
            <a:graphicFrameLocks xmlns:a="http://schemas.openxmlformats.org/drawingml/2006/main"/>
          </p:cNvGraphicFramePr>
          <p:nvPr/>
        </p:nvGraphicFramePr>
        <p:xfrm>
          <a:off x="15290799" y="13978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40" r:lo="rId442" r:qs="rId443" r:cs="rId441"/>
          </a:graphicData>
        </a:graphic>
      </p:graphicFrame>
      <p:graphicFrame>
        <p:nvGraphicFramePr>
          <p:cNvPr id="1004364781" name=""/>
          <p:cNvGraphicFramePr>
            <a:graphicFrameLocks xmlns:a="http://schemas.openxmlformats.org/drawingml/2006/main"/>
          </p:cNvGraphicFramePr>
          <p:nvPr/>
        </p:nvGraphicFramePr>
        <p:xfrm>
          <a:off x="15443199" y="14130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45" r:lo="rId447" r:qs="rId448" r:cs="rId446"/>
          </a:graphicData>
        </a:graphic>
      </p:graphicFrame>
      <p:graphicFrame>
        <p:nvGraphicFramePr>
          <p:cNvPr id="1844438704" name=""/>
          <p:cNvGraphicFramePr>
            <a:graphicFrameLocks xmlns:a="http://schemas.openxmlformats.org/drawingml/2006/main"/>
          </p:cNvGraphicFramePr>
          <p:nvPr/>
        </p:nvGraphicFramePr>
        <p:xfrm>
          <a:off x="15595599" y="14283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50" r:lo="rId452" r:qs="rId453" r:cs="rId451"/>
          </a:graphicData>
        </a:graphic>
      </p:graphicFrame>
      <p:graphicFrame>
        <p:nvGraphicFramePr>
          <p:cNvPr id="18629194" name=""/>
          <p:cNvGraphicFramePr>
            <a:graphicFrameLocks xmlns:a="http://schemas.openxmlformats.org/drawingml/2006/main"/>
          </p:cNvGraphicFramePr>
          <p:nvPr/>
        </p:nvGraphicFramePr>
        <p:xfrm>
          <a:off x="15747999" y="14435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55" r:lo="rId457" r:qs="rId458" r:cs="rId456"/>
          </a:graphicData>
        </a:graphic>
      </p:graphicFrame>
      <p:graphicFrame>
        <p:nvGraphicFramePr>
          <p:cNvPr id="271373542" name=""/>
          <p:cNvGraphicFramePr>
            <a:graphicFrameLocks xmlns:a="http://schemas.openxmlformats.org/drawingml/2006/main"/>
          </p:cNvGraphicFramePr>
          <p:nvPr/>
        </p:nvGraphicFramePr>
        <p:xfrm>
          <a:off x="15900399" y="14588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60" r:lo="rId462" r:qs="rId463" r:cs="rId461"/>
          </a:graphicData>
        </a:graphic>
      </p:graphicFrame>
      <p:graphicFrame>
        <p:nvGraphicFramePr>
          <p:cNvPr id="1855879585" name=""/>
          <p:cNvGraphicFramePr>
            <a:graphicFrameLocks xmlns:a="http://schemas.openxmlformats.org/drawingml/2006/main"/>
          </p:cNvGraphicFramePr>
          <p:nvPr/>
        </p:nvGraphicFramePr>
        <p:xfrm>
          <a:off x="16052799" y="14740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65" r:lo="rId467" r:qs="rId468" r:cs="rId466"/>
          </a:graphicData>
        </a:graphic>
      </p:graphicFrame>
      <p:graphicFrame>
        <p:nvGraphicFramePr>
          <p:cNvPr id="1426326448" name=""/>
          <p:cNvGraphicFramePr>
            <a:graphicFrameLocks xmlns:a="http://schemas.openxmlformats.org/drawingml/2006/main"/>
          </p:cNvGraphicFramePr>
          <p:nvPr/>
        </p:nvGraphicFramePr>
        <p:xfrm>
          <a:off x="16205199" y="148928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0" r:lo="rId472" r:qs="rId473" r:cs="rId471"/>
          </a:graphicData>
        </a:graphic>
      </p:graphicFrame>
      <p:graphicFrame>
        <p:nvGraphicFramePr>
          <p:cNvPr id="312924939" name=""/>
          <p:cNvGraphicFramePr>
            <a:graphicFrameLocks xmlns:a="http://schemas.openxmlformats.org/drawingml/2006/main"/>
          </p:cNvGraphicFramePr>
          <p:nvPr/>
        </p:nvGraphicFramePr>
        <p:xfrm>
          <a:off x="16357599" y="150452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5" r:lo="rId477" r:qs="rId478" r:cs="rId476"/>
          </a:graphicData>
        </a:graphic>
      </p:graphicFrame>
      <p:graphicFrame>
        <p:nvGraphicFramePr>
          <p:cNvPr id="410810613" name=""/>
          <p:cNvGraphicFramePr>
            <a:graphicFrameLocks xmlns:a="http://schemas.openxmlformats.org/drawingml/2006/main"/>
          </p:cNvGraphicFramePr>
          <p:nvPr/>
        </p:nvGraphicFramePr>
        <p:xfrm>
          <a:off x="16509999" y="151976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80" r:lo="rId482" r:qs="rId483" r:cs="rId481"/>
          </a:graphicData>
        </a:graphic>
      </p:graphicFrame>
      <p:graphicFrame>
        <p:nvGraphicFramePr>
          <p:cNvPr id="1463430353" name=""/>
          <p:cNvGraphicFramePr>
            <a:graphicFrameLocks xmlns:a="http://schemas.openxmlformats.org/drawingml/2006/main"/>
          </p:cNvGraphicFramePr>
          <p:nvPr/>
        </p:nvGraphicFramePr>
        <p:xfrm>
          <a:off x="16662399" y="153500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85" r:lo="rId487" r:qs="rId488" r:cs="rId486"/>
          </a:graphicData>
        </a:graphic>
      </p:graphicFrame>
      <p:graphicFrame>
        <p:nvGraphicFramePr>
          <p:cNvPr id="1807817274" name=""/>
          <p:cNvGraphicFramePr>
            <a:graphicFrameLocks xmlns:a="http://schemas.openxmlformats.org/drawingml/2006/main"/>
          </p:cNvGraphicFramePr>
          <p:nvPr/>
        </p:nvGraphicFramePr>
        <p:xfrm>
          <a:off x="16814799" y="15502465"/>
          <a:ext cx="8127999" cy="5418666"/>
          <a:chOff x="0" y="0"/>
          <a:chExt cx="8127999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90" r:lo="rId492" r:qs="rId493" r:cs="rId49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ONLYOFFICE/9.0.4.50</Application>
  <PresentationFormat>On-screen Show (4:3)</PresentationFormat>
  <Paragraphs>0</Paragraphs>
  <Slides>2</Slides>
  <Notes>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Theme 1</vt:lpstr>
      <vt:lpstr>Slide 1</vt:lpstr>
      <vt:lpstr>Slide 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modified xsi:type="dcterms:W3CDTF">2025-09-16T10:44:55Z</dcterms:modified>
</cp:coreProperties>
</file>